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63" d="100"/>
          <a:sy n="63" d="100"/>
        </p:scale>
        <p:origin x="-509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476A2-AA0D-4E20-88D6-6D9C24B18F3A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7A57D-FF87-489D-99F6-B70E6642FF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A57D-FF87-489D-99F6-B70E6642FFA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1F1E-E117-4E3D-9056-8E7E0B2B2706}" type="datetimeFigureOut">
              <a:rPr lang="cs-CZ" smtClean="0"/>
              <a:pPr/>
              <a:t>22.6.2010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08274-835F-45A2-9F96-02FFA1F611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17675" y="207963"/>
          <a:ext cx="5888038" cy="6483350"/>
        </p:xfrm>
        <a:graphic>
          <a:graphicData uri="http://schemas.openxmlformats.org/presentationml/2006/ole">
            <p:oleObj spid="_x0000_s1026" name="Document" r:id="rId3" imgW="6023459" imgH="650101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39987" y="1214422"/>
            <a:ext cx="880401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sz="2400" dirty="0" smtClean="0">
                <a:latin typeface="Comic Sans MS" pitchFamily="66" charset="0"/>
              </a:rPr>
              <a:t> Vltava </a:t>
            </a:r>
            <a:r>
              <a:rPr lang="cs-CZ" sz="2400" dirty="0" err="1" smtClean="0">
                <a:latin typeface="Comic Sans MS" pitchFamily="66" charset="0"/>
              </a:rPr>
              <a:t>is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shorter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than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Elbe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or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Danube</a:t>
            </a:r>
            <a:r>
              <a:rPr lang="cs-CZ" sz="2400" dirty="0" smtClean="0">
                <a:latin typeface="Comic Sans MS" pitchFamily="66" charset="0"/>
              </a:rPr>
              <a:t>. </a:t>
            </a:r>
          </a:p>
          <a:p>
            <a:endParaRPr lang="cs-CZ" sz="2400" dirty="0" smtClean="0">
              <a:latin typeface="Comic Sans MS" pitchFamily="66" charset="0"/>
            </a:endParaRPr>
          </a:p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---</a:t>
            </a:r>
            <a:r>
              <a:rPr lang="cs-CZ" sz="2400" dirty="0" smtClean="0">
                <a:latin typeface="Comic Sans MS" pitchFamily="66" charset="0"/>
              </a:rPr>
              <a:t> Italy </a:t>
            </a:r>
            <a:r>
              <a:rPr lang="cs-CZ" sz="2400" dirty="0" err="1" smtClean="0">
                <a:latin typeface="Comic Sans MS" pitchFamily="66" charset="0"/>
              </a:rPr>
              <a:t>is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hotter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than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the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Netherlands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or</a:t>
            </a:r>
            <a:r>
              <a:rPr lang="cs-CZ" sz="2400" dirty="0" smtClean="0">
                <a:latin typeface="Comic Sans MS" pitchFamily="66" charset="0"/>
              </a:rPr>
              <a:t>  </a:t>
            </a:r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---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Germany</a:t>
            </a:r>
            <a:endParaRPr lang="cs-CZ" sz="2400" dirty="0" smtClean="0">
              <a:latin typeface="Comic Sans MS" pitchFamily="66" charset="0"/>
            </a:endParaRPr>
          </a:p>
          <a:p>
            <a:r>
              <a:rPr lang="cs-CZ" sz="2400" dirty="0" smtClean="0">
                <a:latin typeface="Comic Sans MS" pitchFamily="66" charset="0"/>
              </a:rPr>
              <a:t>.</a:t>
            </a:r>
          </a:p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---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Prague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isthe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capital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of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Czech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Republic</a:t>
            </a:r>
            <a:r>
              <a:rPr lang="cs-CZ" sz="2400" dirty="0" smtClean="0">
                <a:latin typeface="Comic Sans MS" pitchFamily="66" charset="0"/>
              </a:rPr>
              <a:t>.</a:t>
            </a:r>
          </a:p>
          <a:p>
            <a:endParaRPr lang="cs-CZ" sz="2400" dirty="0" smtClean="0">
              <a:latin typeface="Comic Sans MS" pitchFamily="66" charset="0"/>
            </a:endParaRPr>
          </a:p>
          <a:p>
            <a:r>
              <a:rPr lang="cs-CZ" sz="2400" dirty="0" err="1" smtClean="0">
                <a:latin typeface="Comic Sans MS" pitchFamily="66" charset="0"/>
              </a:rPr>
              <a:t>There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is</a:t>
            </a:r>
            <a:r>
              <a:rPr lang="cs-CZ" sz="2400" dirty="0" smtClean="0">
                <a:latin typeface="Comic Sans MS" pitchFamily="66" charset="0"/>
              </a:rPr>
              <a:t> a monster in  </a:t>
            </a:r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---</a:t>
            </a:r>
            <a:r>
              <a:rPr lang="cs-CZ" sz="2400" dirty="0" smtClean="0">
                <a:latin typeface="Comic Sans MS" pitchFamily="66" charset="0"/>
              </a:rPr>
              <a:t> Loch </a:t>
            </a:r>
            <a:r>
              <a:rPr lang="cs-CZ" sz="2400" dirty="0" err="1" smtClean="0">
                <a:latin typeface="Comic Sans MS" pitchFamily="66" charset="0"/>
              </a:rPr>
              <a:t>Ness</a:t>
            </a:r>
            <a:r>
              <a:rPr lang="cs-CZ" sz="2400" dirty="0" smtClean="0">
                <a:latin typeface="Comic Sans MS" pitchFamily="66" charset="0"/>
              </a:rPr>
              <a:t>  in  </a:t>
            </a:r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--- </a:t>
            </a:r>
            <a:r>
              <a:rPr lang="cs-CZ" sz="2400" dirty="0" err="1" smtClean="0">
                <a:latin typeface="Comic Sans MS" pitchFamily="66" charset="0"/>
              </a:rPr>
              <a:t>Scotland</a:t>
            </a:r>
            <a:r>
              <a:rPr lang="cs-CZ" sz="2400" dirty="0" smtClean="0">
                <a:latin typeface="Comic Sans MS" pitchFamily="66" charset="0"/>
              </a:rPr>
              <a:t>.</a:t>
            </a:r>
          </a:p>
          <a:p>
            <a:endParaRPr lang="cs-CZ" sz="2400" dirty="0" smtClean="0">
              <a:latin typeface="Comic Sans MS" pitchFamily="66" charset="0"/>
            </a:endParaRPr>
          </a:p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---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Britain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is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usually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called</a:t>
            </a:r>
            <a:r>
              <a:rPr lang="cs-CZ" sz="2400" dirty="0" smtClean="0">
                <a:latin typeface="Comic Sans MS" pitchFamily="66" charset="0"/>
              </a:rPr>
              <a:t>  </a:t>
            </a:r>
            <a:r>
              <a:rPr lang="cs-CZ" sz="2400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United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Kingdom</a:t>
            </a:r>
            <a:r>
              <a:rPr lang="cs-CZ" sz="2400" dirty="0" smtClean="0">
                <a:latin typeface="Comic Sans MS" pitchFamily="66" charset="0"/>
              </a:rPr>
              <a:t>.</a:t>
            </a:r>
          </a:p>
          <a:p>
            <a:endParaRPr lang="cs-CZ" sz="2400" dirty="0">
              <a:latin typeface="Comic Sans MS" pitchFamily="66" charset="0"/>
            </a:endParaRPr>
          </a:p>
          <a:p>
            <a:r>
              <a:rPr lang="cs-CZ" sz="2400" dirty="0" smtClean="0">
                <a:latin typeface="Comic Sans MS" pitchFamily="66" charset="0"/>
              </a:rPr>
              <a:t>I </a:t>
            </a:r>
            <a:r>
              <a:rPr lang="cs-CZ" sz="2400" dirty="0" err="1" smtClean="0">
                <a:latin typeface="Comic Sans MS" pitchFamily="66" charset="0"/>
              </a:rPr>
              <a:t>went</a:t>
            </a:r>
            <a:r>
              <a:rPr lang="cs-CZ" sz="2400" dirty="0" smtClean="0">
                <a:latin typeface="Comic Sans MS" pitchFamily="66" charset="0"/>
              </a:rPr>
              <a:t> to </a:t>
            </a:r>
            <a:r>
              <a:rPr lang="cs-CZ" sz="2400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Black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Sea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and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spent</a:t>
            </a:r>
            <a:r>
              <a:rPr lang="cs-CZ" sz="2400" dirty="0" smtClean="0">
                <a:latin typeface="Comic Sans MS" pitchFamily="66" charset="0"/>
              </a:rPr>
              <a:t> my </a:t>
            </a:r>
            <a:r>
              <a:rPr lang="cs-CZ" sz="2400" dirty="0" err="1" smtClean="0">
                <a:latin typeface="Comic Sans MS" pitchFamily="66" charset="0"/>
              </a:rPr>
              <a:t>holiday</a:t>
            </a:r>
            <a:r>
              <a:rPr lang="cs-CZ" sz="2400" dirty="0" smtClean="0">
                <a:latin typeface="Comic Sans MS" pitchFamily="66" charset="0"/>
              </a:rPr>
              <a:t> in </a:t>
            </a:r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---</a:t>
            </a:r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dirty="0" err="1" smtClean="0">
                <a:latin typeface="Comic Sans MS" pitchFamily="66" charset="0"/>
              </a:rPr>
              <a:t>Bulgaria</a:t>
            </a:r>
            <a:r>
              <a:rPr lang="cs-CZ" sz="2400" dirty="0" smtClean="0">
                <a:latin typeface="Comic Sans MS" pitchFamily="66" charset="0"/>
              </a:rPr>
              <a:t>.</a:t>
            </a:r>
          </a:p>
          <a:p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 EARTH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omic Sans MS" pitchFamily="66" charset="0"/>
              </a:rPr>
              <a:t>1. zeměpisné pojmy</a:t>
            </a:r>
          </a:p>
          <a:p>
            <a:r>
              <a:rPr lang="cs-CZ" dirty="0" smtClean="0">
                <a:latin typeface="Comic Sans MS" pitchFamily="66" charset="0"/>
              </a:rPr>
              <a:t>2. světové strany, směrová růžice (PPT)</a:t>
            </a:r>
          </a:p>
          <a:p>
            <a:r>
              <a:rPr lang="cs-CZ" dirty="0" smtClean="0">
                <a:latin typeface="Comic Sans MS" pitchFamily="66" charset="0"/>
              </a:rPr>
              <a:t>3. PS 12/1 – svět. strany, poslech C 15 (+PPT)</a:t>
            </a:r>
          </a:p>
          <a:p>
            <a:r>
              <a:rPr lang="cs-CZ" dirty="0" smtClean="0">
                <a:latin typeface="Comic Sans MS" pitchFamily="66" charset="0"/>
              </a:rPr>
              <a:t>4. tajenka – světové strany (PPT)</a:t>
            </a:r>
          </a:p>
          <a:p>
            <a:r>
              <a:rPr lang="cs-CZ" dirty="0" smtClean="0">
                <a:latin typeface="Comic Sans MS" pitchFamily="66" charset="0"/>
              </a:rPr>
              <a:t>5. učebnice 12/3 – otázky k textu, nácvik       čtení</a:t>
            </a:r>
          </a:p>
          <a:p>
            <a:r>
              <a:rPr lang="cs-CZ" dirty="0" smtClean="0">
                <a:latin typeface="Comic Sans MS" pitchFamily="66" charset="0"/>
              </a:rPr>
              <a:t>6. použití členů v zeměpisných názvech</a:t>
            </a:r>
          </a:p>
          <a:p>
            <a:r>
              <a:rPr lang="cs-CZ" dirty="0" smtClean="0">
                <a:latin typeface="Comic Sans MS" pitchFamily="66" charset="0"/>
              </a:rPr>
              <a:t>7. PS 12/4 – použití členů</a:t>
            </a:r>
          </a:p>
          <a:p>
            <a:r>
              <a:rPr lang="cs-CZ" dirty="0" smtClean="0">
                <a:latin typeface="Comic Sans MS" pitchFamily="66" charset="0"/>
              </a:rPr>
              <a:t>8. hra  </a:t>
            </a:r>
            <a:r>
              <a:rPr lang="cs-CZ" b="1" i="1" dirty="0" smtClean="0">
                <a:latin typeface="Comic Sans MS" pitchFamily="66" charset="0"/>
              </a:rPr>
              <a:t>I </a:t>
            </a:r>
            <a:r>
              <a:rPr lang="cs-CZ" b="1" i="1" dirty="0" err="1" smtClean="0">
                <a:latin typeface="Comic Sans MS" pitchFamily="66" charset="0"/>
              </a:rPr>
              <a:t>spy</a:t>
            </a:r>
            <a:r>
              <a:rPr lang="cs-CZ" b="1" i="1" dirty="0" smtClean="0">
                <a:latin typeface="Comic Sans MS" pitchFamily="66" charset="0"/>
              </a:rPr>
              <a:t> a </a:t>
            </a:r>
            <a:r>
              <a:rPr lang="cs-CZ" b="1" i="1" dirty="0" err="1" smtClean="0">
                <a:latin typeface="Comic Sans MS" pitchFamily="66" charset="0"/>
              </a:rPr>
              <a:t>town</a:t>
            </a:r>
            <a:r>
              <a:rPr lang="cs-CZ" b="1" i="1" dirty="0" smtClean="0">
                <a:latin typeface="Comic Sans MS" pitchFamily="66" charset="0"/>
              </a:rPr>
              <a:t> </a:t>
            </a:r>
            <a:r>
              <a:rPr lang="cs-CZ" b="1" i="1" dirty="0" err="1" smtClean="0">
                <a:latin typeface="Comic Sans MS" pitchFamily="66" charset="0"/>
              </a:rPr>
              <a:t>beginning</a:t>
            </a:r>
            <a:r>
              <a:rPr lang="cs-CZ" b="1" i="1" dirty="0" smtClean="0">
                <a:latin typeface="Comic Sans MS" pitchFamily="66" charset="0"/>
              </a:rPr>
              <a:t> </a:t>
            </a:r>
            <a:r>
              <a:rPr lang="cs-CZ" b="1" i="1" dirty="0" err="1" smtClean="0">
                <a:latin typeface="Comic Sans MS" pitchFamily="66" charset="0"/>
              </a:rPr>
              <a:t>with</a:t>
            </a:r>
            <a:r>
              <a:rPr lang="cs-CZ" b="1" i="1" dirty="0" smtClean="0">
                <a:latin typeface="Comic Sans MS" pitchFamily="66" charset="0"/>
              </a:rPr>
              <a:t> …</a:t>
            </a:r>
          </a:p>
          <a:p>
            <a:endParaRPr lang="cs-CZ" b="1" i="1" dirty="0"/>
          </a:p>
        </p:txBody>
      </p:sp>
      <p:pic>
        <p:nvPicPr>
          <p:cNvPr id="5" name="Obrázek 4" descr="j043153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714512" cy="1714512"/>
          </a:xfrm>
          <a:prstGeom prst="rect">
            <a:avLst/>
          </a:prstGeom>
        </p:spPr>
      </p:pic>
      <p:pic>
        <p:nvPicPr>
          <p:cNvPr id="7" name="Obrázek 6" descr="j0234073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357166"/>
            <a:ext cx="785818" cy="10137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00100" y="1000108"/>
            <a:ext cx="33575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err="1" smtClean="0">
                <a:latin typeface="Comic Sans MS" pitchFamily="66" charset="0"/>
              </a:rPr>
              <a:t>Earth</a:t>
            </a:r>
            <a:endParaRPr lang="cs-CZ" sz="4000" dirty="0" smtClean="0">
              <a:latin typeface="Comic Sans MS" pitchFamily="66" charset="0"/>
            </a:endParaRPr>
          </a:p>
          <a:p>
            <a:r>
              <a:rPr lang="cs-CZ" sz="4000" dirty="0" err="1">
                <a:latin typeface="Comic Sans MS" pitchFamily="66" charset="0"/>
              </a:rPr>
              <a:t>s</a:t>
            </a:r>
            <a:r>
              <a:rPr lang="cs-CZ" sz="4000" dirty="0" err="1" smtClean="0">
                <a:latin typeface="Comic Sans MS" pitchFamily="66" charset="0"/>
              </a:rPr>
              <a:t>pace</a:t>
            </a:r>
            <a:endParaRPr lang="cs-CZ" sz="4000" dirty="0" smtClean="0">
              <a:latin typeface="Comic Sans MS" pitchFamily="66" charset="0"/>
            </a:endParaRPr>
          </a:p>
          <a:p>
            <a:r>
              <a:rPr lang="cs-CZ" sz="4000" dirty="0" err="1">
                <a:latin typeface="Comic Sans MS" pitchFamily="66" charset="0"/>
              </a:rPr>
              <a:t>v</a:t>
            </a:r>
            <a:r>
              <a:rPr lang="cs-CZ" sz="4000" dirty="0" err="1" smtClean="0">
                <a:latin typeface="Comic Sans MS" pitchFamily="66" charset="0"/>
              </a:rPr>
              <a:t>olcano</a:t>
            </a:r>
            <a:endParaRPr lang="cs-CZ" sz="4000" dirty="0" smtClean="0">
              <a:latin typeface="Comic Sans MS" pitchFamily="66" charset="0"/>
            </a:endParaRPr>
          </a:p>
          <a:p>
            <a:r>
              <a:rPr lang="cs-CZ" sz="4000" dirty="0" err="1" smtClean="0">
                <a:latin typeface="Comic Sans MS" pitchFamily="66" charset="0"/>
              </a:rPr>
              <a:t>glacier</a:t>
            </a:r>
            <a:endParaRPr lang="cs-CZ" sz="4000" dirty="0" smtClean="0">
              <a:latin typeface="Comic Sans MS" pitchFamily="66" charset="0"/>
            </a:endParaRPr>
          </a:p>
          <a:p>
            <a:r>
              <a:rPr lang="cs-CZ" sz="4000" dirty="0">
                <a:latin typeface="Comic Sans MS" pitchFamily="66" charset="0"/>
              </a:rPr>
              <a:t>g</a:t>
            </a:r>
            <a:r>
              <a:rPr lang="cs-CZ" sz="4000" dirty="0" smtClean="0">
                <a:latin typeface="Comic Sans MS" pitchFamily="66" charset="0"/>
              </a:rPr>
              <a:t>lobe  </a:t>
            </a:r>
          </a:p>
          <a:p>
            <a:r>
              <a:rPr lang="cs-CZ" sz="4000" dirty="0" err="1" smtClean="0">
                <a:latin typeface="Comic Sans MS" pitchFamily="66" charset="0"/>
              </a:rPr>
              <a:t>ocean</a:t>
            </a:r>
            <a:r>
              <a:rPr lang="cs-CZ" sz="4000" dirty="0" smtClean="0">
                <a:latin typeface="Comic Sans MS" pitchFamily="66" charset="0"/>
              </a:rPr>
              <a:t> </a:t>
            </a:r>
          </a:p>
          <a:p>
            <a:r>
              <a:rPr lang="cs-CZ" sz="4000" dirty="0" err="1">
                <a:latin typeface="Comic Sans MS" pitchFamily="66" charset="0"/>
              </a:rPr>
              <a:t>c</a:t>
            </a:r>
            <a:r>
              <a:rPr lang="cs-CZ" sz="4000" dirty="0" err="1" smtClean="0">
                <a:latin typeface="Comic Sans MS" pitchFamily="66" charset="0"/>
              </a:rPr>
              <a:t>ontinent</a:t>
            </a:r>
            <a:endParaRPr lang="cs-CZ" sz="4000" dirty="0" smtClean="0">
              <a:latin typeface="Comic Sans MS" pitchFamily="66" charset="0"/>
            </a:endParaRPr>
          </a:p>
          <a:p>
            <a:r>
              <a:rPr lang="cs-CZ" sz="4000" dirty="0" err="1">
                <a:latin typeface="Comic Sans MS" pitchFamily="66" charset="0"/>
              </a:rPr>
              <a:t>l</a:t>
            </a:r>
            <a:r>
              <a:rPr lang="cs-CZ" sz="4000" dirty="0" err="1" smtClean="0">
                <a:latin typeface="Comic Sans MS" pitchFamily="66" charset="0"/>
              </a:rPr>
              <a:t>and</a:t>
            </a:r>
            <a:endParaRPr lang="cs-CZ" sz="4000" dirty="0" smtClean="0">
              <a:latin typeface="Comic Sans MS" pitchFamily="66" charset="0"/>
            </a:endParaRPr>
          </a:p>
          <a:p>
            <a:r>
              <a:rPr lang="cs-CZ" sz="4000" dirty="0" smtClean="0">
                <a:latin typeface="Comic Sans MS" pitchFamily="66" charset="0"/>
              </a:rPr>
              <a:t>desert</a:t>
            </a:r>
            <a:endParaRPr lang="cs-CZ" sz="4000" dirty="0">
              <a:latin typeface="Comic Sans MS" pitchFamily="66" charset="0"/>
            </a:endParaRPr>
          </a:p>
        </p:txBody>
      </p:sp>
      <p:pic>
        <p:nvPicPr>
          <p:cNvPr id="8" name="Obrázek 7" descr="j0198709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3143248"/>
            <a:ext cx="2000264" cy="1840838"/>
          </a:xfrm>
          <a:prstGeom prst="rect">
            <a:avLst/>
          </a:prstGeom>
        </p:spPr>
      </p:pic>
      <p:pic>
        <p:nvPicPr>
          <p:cNvPr id="9" name="Obrázek 8" descr="j0203482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6644" y="4929198"/>
            <a:ext cx="1572374" cy="1580543"/>
          </a:xfrm>
          <a:prstGeom prst="rect">
            <a:avLst/>
          </a:prstGeom>
        </p:spPr>
      </p:pic>
      <p:pic>
        <p:nvPicPr>
          <p:cNvPr id="10" name="Obrázek 9" descr="j0215547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2571744"/>
            <a:ext cx="1550503" cy="1750703"/>
          </a:xfrm>
          <a:prstGeom prst="rect">
            <a:avLst/>
          </a:prstGeom>
        </p:spPr>
      </p:pic>
      <p:pic>
        <p:nvPicPr>
          <p:cNvPr id="11" name="Obrázek 10" descr="j0407808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9058" y="5143512"/>
            <a:ext cx="1934820" cy="1481138"/>
          </a:xfrm>
          <a:prstGeom prst="rect">
            <a:avLst/>
          </a:prstGeom>
        </p:spPr>
      </p:pic>
      <p:pic>
        <p:nvPicPr>
          <p:cNvPr id="12" name="Obrázek 11" descr="j043162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72330" y="285728"/>
            <a:ext cx="1714500" cy="1714500"/>
          </a:xfrm>
          <a:prstGeom prst="rect">
            <a:avLst/>
          </a:prstGeom>
        </p:spPr>
      </p:pic>
      <p:pic>
        <p:nvPicPr>
          <p:cNvPr id="13" name="Obrázek 12" descr="j0407584.w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00694" y="1269576"/>
            <a:ext cx="1428760" cy="1591597"/>
          </a:xfrm>
          <a:prstGeom prst="rect">
            <a:avLst/>
          </a:prstGeom>
        </p:spPr>
      </p:pic>
      <p:pic>
        <p:nvPicPr>
          <p:cNvPr id="14" name="Obrázek 13" descr="na01453_.wm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28992" y="357166"/>
            <a:ext cx="1813140" cy="1785950"/>
          </a:xfrm>
          <a:prstGeom prst="rect">
            <a:avLst/>
          </a:prstGeom>
        </p:spPr>
      </p:pic>
      <p:pic>
        <p:nvPicPr>
          <p:cNvPr id="15" name="Obrázek 14" descr="j0168016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29520" y="2714620"/>
            <a:ext cx="1428760" cy="15932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00166" y="948690"/>
            <a:ext cx="2433680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Earth</a:t>
            </a:r>
            <a:endParaRPr lang="cs-CZ" sz="40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4000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space</a:t>
            </a:r>
            <a:endParaRPr lang="cs-CZ" sz="40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4000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volcano</a:t>
            </a:r>
            <a:endParaRPr lang="cs-CZ" sz="40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4000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glacier</a:t>
            </a:r>
            <a:endParaRPr lang="cs-CZ" sz="40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4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globe  </a:t>
            </a:r>
          </a:p>
          <a:p>
            <a:r>
              <a:rPr lang="cs-CZ" sz="4000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ocean</a:t>
            </a:r>
            <a:r>
              <a:rPr lang="cs-CZ" sz="4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cs-CZ" sz="4000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continent</a:t>
            </a:r>
            <a:endParaRPr lang="cs-CZ" sz="40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4000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land</a:t>
            </a:r>
            <a:endParaRPr lang="cs-CZ" sz="4000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cs-CZ" sz="4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desert</a:t>
            </a:r>
          </a:p>
          <a:p>
            <a:endParaRPr lang="cs-CZ" dirty="0"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14876" y="928670"/>
            <a:ext cx="370005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latin typeface="Comic Sans MS" pitchFamily="66" charset="0"/>
              </a:rPr>
              <a:t>z</a:t>
            </a:r>
            <a:r>
              <a:rPr lang="cs-CZ" sz="4000" dirty="0" smtClean="0">
                <a:latin typeface="Comic Sans MS" pitchFamily="66" charset="0"/>
              </a:rPr>
              <a:t>eměkoule</a:t>
            </a:r>
          </a:p>
          <a:p>
            <a:r>
              <a:rPr lang="cs-CZ" sz="4000" dirty="0">
                <a:latin typeface="Comic Sans MS" pitchFamily="66" charset="0"/>
              </a:rPr>
              <a:t>v</a:t>
            </a:r>
            <a:r>
              <a:rPr lang="cs-CZ" sz="4000" dirty="0" smtClean="0">
                <a:latin typeface="Comic Sans MS" pitchFamily="66" charset="0"/>
              </a:rPr>
              <a:t>esmír</a:t>
            </a:r>
          </a:p>
          <a:p>
            <a:r>
              <a:rPr lang="cs-CZ" sz="4000" dirty="0">
                <a:latin typeface="Comic Sans MS" pitchFamily="66" charset="0"/>
              </a:rPr>
              <a:t>s</a:t>
            </a:r>
            <a:r>
              <a:rPr lang="cs-CZ" sz="4000" dirty="0" smtClean="0">
                <a:latin typeface="Comic Sans MS" pitchFamily="66" charset="0"/>
              </a:rPr>
              <a:t>opka</a:t>
            </a:r>
          </a:p>
          <a:p>
            <a:r>
              <a:rPr lang="cs-CZ" sz="4000" dirty="0">
                <a:latin typeface="Comic Sans MS" pitchFamily="66" charset="0"/>
              </a:rPr>
              <a:t>l</a:t>
            </a:r>
            <a:r>
              <a:rPr lang="cs-CZ" sz="4000" dirty="0" smtClean="0">
                <a:latin typeface="Comic Sans MS" pitchFamily="66" charset="0"/>
              </a:rPr>
              <a:t>edovec</a:t>
            </a:r>
          </a:p>
          <a:p>
            <a:r>
              <a:rPr lang="cs-CZ" sz="4000" dirty="0">
                <a:latin typeface="Comic Sans MS" pitchFamily="66" charset="0"/>
              </a:rPr>
              <a:t>g</a:t>
            </a:r>
            <a:r>
              <a:rPr lang="cs-CZ" sz="4000" dirty="0" smtClean="0">
                <a:latin typeface="Comic Sans MS" pitchFamily="66" charset="0"/>
              </a:rPr>
              <a:t>lobus</a:t>
            </a:r>
          </a:p>
          <a:p>
            <a:r>
              <a:rPr lang="cs-CZ" sz="4000" dirty="0">
                <a:latin typeface="Comic Sans MS" pitchFamily="66" charset="0"/>
              </a:rPr>
              <a:t>o</a:t>
            </a:r>
            <a:r>
              <a:rPr lang="cs-CZ" sz="4000" dirty="0" smtClean="0">
                <a:latin typeface="Comic Sans MS" pitchFamily="66" charset="0"/>
              </a:rPr>
              <a:t>ceán</a:t>
            </a:r>
          </a:p>
          <a:p>
            <a:r>
              <a:rPr lang="cs-CZ" sz="4000" dirty="0">
                <a:latin typeface="Comic Sans MS" pitchFamily="66" charset="0"/>
              </a:rPr>
              <a:t>k</a:t>
            </a:r>
            <a:r>
              <a:rPr lang="cs-CZ" sz="4000" dirty="0" smtClean="0">
                <a:latin typeface="Comic Sans MS" pitchFamily="66" charset="0"/>
              </a:rPr>
              <a:t>ontinent</a:t>
            </a:r>
          </a:p>
          <a:p>
            <a:r>
              <a:rPr lang="cs-CZ" sz="4000" dirty="0">
                <a:latin typeface="Comic Sans MS" pitchFamily="66" charset="0"/>
              </a:rPr>
              <a:t>z</a:t>
            </a:r>
            <a:r>
              <a:rPr lang="cs-CZ" sz="4000" dirty="0" smtClean="0">
                <a:latin typeface="Comic Sans MS" pitchFamily="66" charset="0"/>
              </a:rPr>
              <a:t>emě (pevnina)</a:t>
            </a:r>
          </a:p>
          <a:p>
            <a:r>
              <a:rPr lang="cs-CZ" sz="4000" dirty="0" smtClean="0">
                <a:latin typeface="Comic Sans MS" pitchFamily="66" charset="0"/>
              </a:rPr>
              <a:t>poušť</a:t>
            </a:r>
            <a:endParaRPr lang="cs-CZ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j0340106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1357298"/>
            <a:ext cx="4073975" cy="407196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071934" y="85723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err="1" smtClean="0">
                <a:latin typeface="Comic Sans MS" pitchFamily="66" charset="0"/>
              </a:rPr>
              <a:t>north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143372" y="5429264"/>
            <a:ext cx="1375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latin typeface="Comic Sans MS" pitchFamily="66" charset="0"/>
              </a:rPr>
              <a:t>south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14480" y="3071810"/>
            <a:ext cx="1196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latin typeface="Comic Sans MS" pitchFamily="66" charset="0"/>
              </a:rPr>
              <a:t>west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58016" y="3000372"/>
            <a:ext cx="1116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 smtClean="0">
                <a:latin typeface="Comic Sans MS" pitchFamily="66" charset="0"/>
              </a:rPr>
              <a:t>east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357290" y="500042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hlavní</a:t>
            </a:r>
            <a:endParaRPr lang="cs-CZ" sz="40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j0340106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1643050"/>
            <a:ext cx="4073975" cy="4071965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143108" y="500042"/>
            <a:ext cx="1752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vedlejší</a:t>
            </a:r>
            <a:endParaRPr lang="cs-CZ" sz="40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4348" y="1928802"/>
            <a:ext cx="2577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>
                <a:latin typeface="Comic Sans MS" pitchFamily="66" charset="0"/>
              </a:rPr>
              <a:t>n</a:t>
            </a:r>
            <a:r>
              <a:rPr lang="cs-CZ" sz="3600" dirty="0" err="1" smtClean="0">
                <a:latin typeface="Comic Sans MS" pitchFamily="66" charset="0"/>
              </a:rPr>
              <a:t>orth</a:t>
            </a:r>
            <a:r>
              <a:rPr lang="cs-CZ" sz="3600" dirty="0" smtClean="0">
                <a:latin typeface="Comic Sans MS" pitchFamily="66" charset="0"/>
              </a:rPr>
              <a:t>-</a:t>
            </a:r>
            <a:r>
              <a:rPr lang="cs-CZ" sz="3600" dirty="0" err="1" smtClean="0">
                <a:latin typeface="Comic Sans MS" pitchFamily="66" charset="0"/>
              </a:rPr>
              <a:t>west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14348" y="4857760"/>
            <a:ext cx="2579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>
                <a:latin typeface="Comic Sans MS" pitchFamily="66" charset="0"/>
                <a:cs typeface="Times New Roman" pitchFamily="18" charset="0"/>
              </a:rPr>
              <a:t>s</a:t>
            </a:r>
            <a:r>
              <a:rPr lang="cs-CZ" sz="3600" dirty="0" err="1" smtClean="0">
                <a:latin typeface="Comic Sans MS" pitchFamily="66" charset="0"/>
                <a:cs typeface="Times New Roman" pitchFamily="18" charset="0"/>
              </a:rPr>
              <a:t>outh</a:t>
            </a:r>
            <a:r>
              <a:rPr lang="cs-CZ" sz="3600" dirty="0" smtClean="0">
                <a:latin typeface="Comic Sans MS" pitchFamily="66" charset="0"/>
                <a:cs typeface="Times New Roman" pitchFamily="18" charset="0"/>
              </a:rPr>
              <a:t>-</a:t>
            </a:r>
            <a:r>
              <a:rPr lang="cs-CZ" sz="3600" dirty="0" err="1" smtClean="0">
                <a:latin typeface="Comic Sans MS" pitchFamily="66" charset="0"/>
                <a:cs typeface="Times New Roman" pitchFamily="18" charset="0"/>
              </a:rPr>
              <a:t>west</a:t>
            </a:r>
            <a:endParaRPr lang="cs-CZ" sz="36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43636" y="1857364"/>
            <a:ext cx="2497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>
                <a:latin typeface="Comic Sans MS" pitchFamily="66" charset="0"/>
              </a:rPr>
              <a:t>n</a:t>
            </a:r>
            <a:r>
              <a:rPr lang="cs-CZ" sz="3600" dirty="0" err="1" smtClean="0">
                <a:latin typeface="Comic Sans MS" pitchFamily="66" charset="0"/>
              </a:rPr>
              <a:t>orth</a:t>
            </a:r>
            <a:r>
              <a:rPr lang="cs-CZ" sz="3600" dirty="0" smtClean="0">
                <a:latin typeface="Comic Sans MS" pitchFamily="66" charset="0"/>
              </a:rPr>
              <a:t>-</a:t>
            </a:r>
            <a:r>
              <a:rPr lang="cs-CZ" sz="3600" dirty="0" err="1" smtClean="0">
                <a:latin typeface="Comic Sans MS" pitchFamily="66" charset="0"/>
              </a:rPr>
              <a:t>east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43636" y="4786322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err="1">
                <a:latin typeface="Comic Sans MS" pitchFamily="66" charset="0"/>
              </a:rPr>
              <a:t>s</a:t>
            </a:r>
            <a:r>
              <a:rPr lang="cs-CZ" sz="3600" dirty="0" err="1" smtClean="0">
                <a:latin typeface="Comic Sans MS" pitchFamily="66" charset="0"/>
              </a:rPr>
              <a:t>outh</a:t>
            </a:r>
            <a:r>
              <a:rPr lang="cs-CZ" sz="3600" dirty="0" smtClean="0">
                <a:latin typeface="Comic Sans MS" pitchFamily="66" charset="0"/>
              </a:rPr>
              <a:t>-</a:t>
            </a:r>
            <a:r>
              <a:rPr lang="cs-CZ" sz="3600" dirty="0" err="1" smtClean="0">
                <a:latin typeface="Comic Sans MS" pitchFamily="66" charset="0"/>
              </a:rPr>
              <a:t>east</a:t>
            </a:r>
            <a:endParaRPr lang="cs-CZ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71538" y="1142984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0034" y="714356"/>
            <a:ext cx="2728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hidden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428728" y="1357298"/>
            <a:ext cx="6942926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latin typeface="Comic Sans MS" pitchFamily="66" charset="0"/>
              </a:rPr>
              <a:t>M 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S O U T H </a:t>
            </a:r>
            <a:r>
              <a:rPr lang="cs-CZ" sz="4000" dirty="0" smtClean="0">
                <a:latin typeface="Comic Sans MS" pitchFamily="66" charset="0"/>
              </a:rPr>
              <a:t>I  C A Q S I </a:t>
            </a:r>
          </a:p>
          <a:p>
            <a:r>
              <a:rPr lang="cs-CZ" sz="4000" dirty="0" smtClean="0">
                <a:latin typeface="Comic Sans MS" pitchFamily="66" charset="0"/>
              </a:rPr>
              <a:t>T O E W J T K  G H  R S P </a:t>
            </a:r>
          </a:p>
          <a:p>
            <a:r>
              <a:rPr lang="cs-CZ" sz="4000" dirty="0" smtClean="0">
                <a:latin typeface="Comic Sans MS" pitchFamily="66" charset="0"/>
              </a:rPr>
              <a:t>A K N A  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E A S T </a:t>
            </a:r>
            <a:r>
              <a:rPr lang="cs-CZ" sz="4000" dirty="0" smtClean="0">
                <a:latin typeface="Comic Sans MS" pitchFamily="66" charset="0"/>
              </a:rPr>
              <a:t>R  E D V</a:t>
            </a:r>
          </a:p>
          <a:p>
            <a:r>
              <a:rPr lang="cs-CZ" sz="4000" dirty="0" smtClean="0">
                <a:latin typeface="Comic Sans MS" pitchFamily="66" charset="0"/>
              </a:rPr>
              <a:t>N C R H O H  E  I W F K N</a:t>
            </a:r>
          </a:p>
          <a:p>
            <a:r>
              <a:rPr lang="cs-CZ" sz="4000" dirty="0" smtClean="0">
                <a:latin typeface="Comic Sans MS" pitchFamily="66" charset="0"/>
              </a:rPr>
              <a:t>M S A N P X  D  M Q E N P</a:t>
            </a:r>
          </a:p>
          <a:p>
            <a:r>
              <a:rPr lang="cs-CZ" sz="4000" dirty="0" smtClean="0">
                <a:latin typeface="Comic Sans MS" pitchFamily="66" charset="0"/>
              </a:rPr>
              <a:t> B F R  P G T  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W E S T</a:t>
            </a:r>
            <a:r>
              <a:rPr lang="cs-CZ" sz="4000" dirty="0" smtClean="0">
                <a:latin typeface="Comic Sans MS" pitchFamily="66" charset="0"/>
              </a:rPr>
              <a:t>  R S</a:t>
            </a:r>
          </a:p>
          <a:p>
            <a:r>
              <a:rPr lang="cs-CZ" sz="4000" dirty="0" smtClean="0">
                <a:latin typeface="Comic Sans MS" pitchFamily="66" charset="0"/>
              </a:rPr>
              <a:t> E 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N O R T H </a:t>
            </a:r>
            <a:r>
              <a:rPr lang="cs-CZ" sz="4000" dirty="0" smtClean="0">
                <a:latin typeface="Comic Sans MS" pitchFamily="66" charset="0"/>
              </a:rPr>
              <a:t>O V U I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cs-CZ" sz="4000" dirty="0" smtClean="0">
                <a:latin typeface="Comic Sans MS" pitchFamily="66" charset="0"/>
              </a:rPr>
              <a:t>L N </a:t>
            </a:r>
            <a:br>
              <a:rPr lang="cs-CZ" sz="4000" dirty="0" smtClean="0">
                <a:latin typeface="Comic Sans MS" pitchFamily="66" charset="0"/>
              </a:rPr>
            </a:br>
            <a:r>
              <a:rPr lang="cs-CZ" sz="4000" dirty="0" smtClean="0">
                <a:latin typeface="Comic Sans MS" pitchFamily="66" charset="0"/>
              </a:rPr>
              <a:t>O D  R T S  E W C M S E O</a:t>
            </a:r>
          </a:p>
          <a:p>
            <a:r>
              <a:rPr lang="cs-CZ" sz="4000" dirty="0" smtClean="0">
                <a:latin typeface="Comic Sans MS" pitchFamily="66" charset="0"/>
              </a:rPr>
              <a:t/>
            </a:r>
            <a:br>
              <a:rPr lang="cs-CZ" sz="4000" dirty="0" smtClean="0">
                <a:latin typeface="Comic Sans MS" pitchFamily="66" charset="0"/>
              </a:rPr>
            </a:br>
            <a:r>
              <a:rPr lang="cs-CZ" sz="3600" dirty="0" smtClean="0">
                <a:latin typeface="Comic Sans MS" pitchFamily="66" charset="0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4414" y="357166"/>
            <a:ext cx="6694461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latin typeface="Comic Sans MS" pitchFamily="66" charset="0"/>
              </a:rPr>
              <a:t>M 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S O U T H </a:t>
            </a:r>
            <a:r>
              <a:rPr lang="cs-CZ" sz="4000" dirty="0" smtClean="0">
                <a:latin typeface="Comic Sans MS" pitchFamily="66" charset="0"/>
              </a:rPr>
              <a:t>I  C A Q S I </a:t>
            </a:r>
          </a:p>
          <a:p>
            <a:r>
              <a:rPr lang="cs-CZ" sz="4000" dirty="0" smtClean="0">
                <a:latin typeface="Comic Sans MS" pitchFamily="66" charset="0"/>
              </a:rPr>
              <a:t>T O E W J T K  G H  R S P </a:t>
            </a:r>
          </a:p>
          <a:p>
            <a:r>
              <a:rPr lang="cs-CZ" sz="4000" dirty="0" smtClean="0">
                <a:latin typeface="Comic Sans MS" pitchFamily="66" charset="0"/>
              </a:rPr>
              <a:t>A K N A  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E A S T </a:t>
            </a:r>
            <a:r>
              <a:rPr lang="cs-CZ" sz="4000" dirty="0" smtClean="0">
                <a:latin typeface="Comic Sans MS" pitchFamily="66" charset="0"/>
              </a:rPr>
              <a:t>R  E D V</a:t>
            </a:r>
          </a:p>
          <a:p>
            <a:r>
              <a:rPr lang="cs-CZ" sz="4000" dirty="0" smtClean="0">
                <a:latin typeface="Comic Sans MS" pitchFamily="66" charset="0"/>
              </a:rPr>
              <a:t>N C R H O H  E  I W F K N</a:t>
            </a:r>
          </a:p>
          <a:p>
            <a:r>
              <a:rPr lang="cs-CZ" sz="4000" dirty="0" smtClean="0">
                <a:latin typeface="Comic Sans MS" pitchFamily="66" charset="0"/>
              </a:rPr>
              <a:t>M S A N P X  D  M Q E N P</a:t>
            </a:r>
          </a:p>
          <a:p>
            <a:r>
              <a:rPr lang="cs-CZ" sz="4000" dirty="0" smtClean="0">
                <a:latin typeface="Comic Sans MS" pitchFamily="66" charset="0"/>
              </a:rPr>
              <a:t> B F R  P G T  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W E S T</a:t>
            </a:r>
            <a:r>
              <a:rPr lang="cs-CZ" sz="4000" dirty="0" smtClean="0">
                <a:latin typeface="Comic Sans MS" pitchFamily="66" charset="0"/>
              </a:rPr>
              <a:t>  R S</a:t>
            </a:r>
          </a:p>
          <a:p>
            <a:r>
              <a:rPr lang="cs-CZ" sz="4000" dirty="0" smtClean="0">
                <a:latin typeface="Comic Sans MS" pitchFamily="66" charset="0"/>
              </a:rPr>
              <a:t> E 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N O R T H </a:t>
            </a:r>
            <a:r>
              <a:rPr lang="cs-CZ" sz="4000" dirty="0" smtClean="0">
                <a:latin typeface="Comic Sans MS" pitchFamily="66" charset="0"/>
              </a:rPr>
              <a:t>O V U I</a:t>
            </a:r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cs-CZ" sz="4000" dirty="0" smtClean="0">
                <a:latin typeface="Comic Sans MS" pitchFamily="66" charset="0"/>
              </a:rPr>
              <a:t>L N </a:t>
            </a:r>
            <a:br>
              <a:rPr lang="cs-CZ" sz="4000" dirty="0" smtClean="0">
                <a:latin typeface="Comic Sans MS" pitchFamily="66" charset="0"/>
              </a:rPr>
            </a:br>
            <a:r>
              <a:rPr lang="cs-CZ" sz="4000" dirty="0" smtClean="0">
                <a:latin typeface="Comic Sans MS" pitchFamily="66" charset="0"/>
              </a:rPr>
              <a:t>O D  R T S  E W C M S E O</a:t>
            </a:r>
          </a:p>
          <a:p>
            <a:r>
              <a:rPr lang="cs-CZ" sz="4000" dirty="0" smtClean="0">
                <a:latin typeface="Comic Sans MS" pitchFamily="66" charset="0"/>
              </a:rPr>
              <a:t/>
            </a:r>
            <a:br>
              <a:rPr lang="cs-CZ" sz="4000" dirty="0" smtClean="0">
                <a:latin typeface="Comic Sans MS" pitchFamily="66" charset="0"/>
              </a:rPr>
            </a:br>
            <a:endParaRPr lang="cs-CZ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14480" y="1142984"/>
            <a:ext cx="5533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u="sng" dirty="0" smtClean="0">
                <a:latin typeface="Times New Roman" pitchFamily="18" charset="0"/>
                <a:cs typeface="Times New Roman" pitchFamily="18" charset="0"/>
              </a:rPr>
              <a:t>Použití členů v zeměpisných názv</a:t>
            </a:r>
            <a:r>
              <a:rPr lang="cs-CZ" sz="3200" i="1" u="sng" dirty="0" smtClean="0">
                <a:latin typeface="Times New Roman" pitchFamily="18" charset="0"/>
                <a:cs typeface="Times New Roman" pitchFamily="18" charset="0"/>
              </a:rPr>
              <a:t>ech</a:t>
            </a:r>
            <a:endParaRPr lang="cs-CZ" sz="32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57224" y="2000240"/>
            <a:ext cx="1260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Comic Sans MS" pitchFamily="66" charset="0"/>
              </a:rPr>
              <a:t>ANO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28662" y="2571744"/>
            <a:ext cx="75456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řeka, moře, oceán, pohoří, souostroví, skupina jezer</a:t>
            </a:r>
            <a:r>
              <a:rPr lang="cs-CZ" dirty="0" smtClean="0">
                <a:latin typeface="Comic Sans MS" pitchFamily="66" charset="0"/>
              </a:rPr>
              <a:t> 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1538" y="4429132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Comic Sans MS" pitchFamily="66" charset="0"/>
              </a:rPr>
              <a:t>NE</a:t>
            </a:r>
            <a:endParaRPr lang="cs-CZ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71538" y="5072074"/>
            <a:ext cx="3212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Comic Sans MS" pitchFamily="66" charset="0"/>
              </a:rPr>
              <a:t>h</a:t>
            </a:r>
            <a:r>
              <a:rPr lang="cs-CZ" sz="2400" dirty="0" smtClean="0">
                <a:latin typeface="Comic Sans MS" pitchFamily="66" charset="0"/>
              </a:rPr>
              <a:t>ora, jezero, ostrov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57224" y="3143248"/>
            <a:ext cx="7552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err="1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cs-CZ" i="1" dirty="0" err="1" smtClean="0">
                <a:solidFill>
                  <a:srgbClr val="FF0000"/>
                </a:solidFill>
                <a:latin typeface="Comic Sans MS" pitchFamily="66" charset="0"/>
              </a:rPr>
              <a:t>he</a:t>
            </a:r>
            <a:r>
              <a:rPr lang="cs-CZ" i="1" dirty="0" smtClean="0">
                <a:latin typeface="Comic Sans MS" pitchFamily="66" charset="0"/>
              </a:rPr>
              <a:t> Vltava	</a:t>
            </a:r>
            <a:r>
              <a:rPr lang="cs-CZ" i="1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i="1" dirty="0" smtClean="0">
                <a:latin typeface="Comic Sans MS" pitchFamily="66" charset="0"/>
              </a:rPr>
              <a:t> </a:t>
            </a:r>
            <a:r>
              <a:rPr lang="cs-CZ" i="1" dirty="0" err="1" smtClean="0">
                <a:latin typeface="Comic Sans MS" pitchFamily="66" charset="0"/>
              </a:rPr>
              <a:t>Black</a:t>
            </a:r>
            <a:r>
              <a:rPr lang="cs-CZ" i="1" dirty="0" smtClean="0">
                <a:latin typeface="Comic Sans MS" pitchFamily="66" charset="0"/>
              </a:rPr>
              <a:t> </a:t>
            </a:r>
            <a:r>
              <a:rPr lang="cs-CZ" i="1" dirty="0" err="1" smtClean="0">
                <a:latin typeface="Comic Sans MS" pitchFamily="66" charset="0"/>
              </a:rPr>
              <a:t>Sea</a:t>
            </a:r>
            <a:r>
              <a:rPr lang="cs-CZ" i="1" dirty="0" smtClean="0">
                <a:latin typeface="Comic Sans MS" pitchFamily="66" charset="0"/>
              </a:rPr>
              <a:t>	</a:t>
            </a:r>
            <a:r>
              <a:rPr lang="cs-CZ" i="1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i="1" dirty="0" smtClean="0">
                <a:latin typeface="Comic Sans MS" pitchFamily="66" charset="0"/>
              </a:rPr>
              <a:t> </a:t>
            </a:r>
            <a:r>
              <a:rPr lang="cs-CZ" i="1" dirty="0" err="1" smtClean="0">
                <a:latin typeface="Comic Sans MS" pitchFamily="66" charset="0"/>
              </a:rPr>
              <a:t>Atlantic</a:t>
            </a:r>
            <a:r>
              <a:rPr lang="cs-CZ" i="1" dirty="0" smtClean="0">
                <a:latin typeface="Comic Sans MS" pitchFamily="66" charset="0"/>
              </a:rPr>
              <a:t> </a:t>
            </a:r>
            <a:r>
              <a:rPr lang="cs-CZ" i="1" dirty="0" err="1" smtClean="0">
                <a:latin typeface="Comic Sans MS" pitchFamily="66" charset="0"/>
              </a:rPr>
              <a:t>Ocean</a:t>
            </a:r>
            <a:r>
              <a:rPr lang="cs-CZ" i="1" dirty="0" smtClean="0">
                <a:latin typeface="Comic Sans MS" pitchFamily="66" charset="0"/>
              </a:rPr>
              <a:t>	</a:t>
            </a:r>
            <a:r>
              <a:rPr lang="cs-CZ" i="1" dirty="0" err="1" smtClean="0">
                <a:solidFill>
                  <a:srgbClr val="FF0000"/>
                </a:solidFill>
                <a:latin typeface="Comic Sans MS" pitchFamily="66" charset="0"/>
              </a:rPr>
              <a:t>the</a:t>
            </a:r>
            <a:r>
              <a:rPr lang="cs-CZ" i="1" dirty="0" smtClean="0">
                <a:latin typeface="Comic Sans MS" pitchFamily="66" charset="0"/>
              </a:rPr>
              <a:t> </a:t>
            </a:r>
            <a:r>
              <a:rPr lang="cs-CZ" i="1" dirty="0" err="1" smtClean="0">
                <a:latin typeface="Comic Sans MS" pitchFamily="66" charset="0"/>
              </a:rPr>
              <a:t>Alps</a:t>
            </a:r>
            <a:endParaRPr lang="cs-CZ" i="1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42976" y="5643578"/>
            <a:ext cx="757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err="1" smtClean="0">
                <a:latin typeface="Comic Sans MS" pitchFamily="66" charset="0"/>
              </a:rPr>
              <a:t>Europe</a:t>
            </a:r>
            <a:r>
              <a:rPr lang="cs-CZ" i="1" dirty="0" smtClean="0">
                <a:latin typeface="Comic Sans MS" pitchFamily="66" charset="0"/>
              </a:rPr>
              <a:t>		Manhattan	</a:t>
            </a:r>
            <a:r>
              <a:rPr lang="cs-CZ" i="1" dirty="0" err="1" smtClean="0">
                <a:latin typeface="Comic Sans MS" pitchFamily="66" charset="0"/>
              </a:rPr>
              <a:t>Lake</a:t>
            </a:r>
            <a:r>
              <a:rPr lang="cs-CZ" i="1" dirty="0" smtClean="0">
                <a:latin typeface="Comic Sans MS" pitchFamily="66" charset="0"/>
              </a:rPr>
              <a:t> </a:t>
            </a:r>
            <a:r>
              <a:rPr lang="cs-CZ" i="1" dirty="0" err="1" smtClean="0">
                <a:latin typeface="Comic Sans MS" pitchFamily="66" charset="0"/>
              </a:rPr>
              <a:t>Baikal</a:t>
            </a:r>
            <a:r>
              <a:rPr lang="cs-CZ" i="1" dirty="0" smtClean="0">
                <a:latin typeface="Comic Sans MS" pitchFamily="66" charset="0"/>
              </a:rPr>
              <a:t>	</a:t>
            </a:r>
            <a:r>
              <a:rPr lang="cs-CZ" i="1" dirty="0" err="1" smtClean="0">
                <a:latin typeface="Comic Sans MS" pitchFamily="66" charset="0"/>
              </a:rPr>
              <a:t>Mont</a:t>
            </a:r>
            <a:r>
              <a:rPr lang="cs-CZ" i="1" dirty="0" smtClean="0">
                <a:latin typeface="Comic Sans MS" pitchFamily="66" charset="0"/>
              </a:rPr>
              <a:t> </a:t>
            </a:r>
            <a:r>
              <a:rPr lang="cs-CZ" i="1" dirty="0" err="1" smtClean="0">
                <a:latin typeface="Comic Sans MS" pitchFamily="66" charset="0"/>
              </a:rPr>
              <a:t>Blanc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14348" y="428604"/>
            <a:ext cx="1773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389</Words>
  <Application>Microsoft Office PowerPoint</Application>
  <PresentationFormat>Předvádění na obrazovce (4:3)</PresentationFormat>
  <Paragraphs>83</Paragraphs>
  <Slides>10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Dokument aplikace Microsoft Office Word 97- 2003</vt:lpstr>
      <vt:lpstr>Snímek 1</vt:lpstr>
      <vt:lpstr>THE  EARTH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MU Třebechovice pod Orebem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EARTH</dc:title>
  <dc:creator>Militký František</dc:creator>
  <cp:lastModifiedBy>mila</cp:lastModifiedBy>
  <cp:revision>21</cp:revision>
  <dcterms:created xsi:type="dcterms:W3CDTF">2009-10-29T18:30:11Z</dcterms:created>
  <dcterms:modified xsi:type="dcterms:W3CDTF">2010-06-22T12:24:21Z</dcterms:modified>
</cp:coreProperties>
</file>