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>
        <p:scale>
          <a:sx n="80" d="100"/>
          <a:sy n="80" d="100"/>
        </p:scale>
        <p:origin x="-54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6F4-916E-4ED0-9DC5-A96631C524DE}" type="datetimeFigureOut">
              <a:rPr lang="cs-CZ" smtClean="0"/>
              <a:pPr/>
              <a:t>24.6.2010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B7-8C77-42EB-9A1E-1F1778A329F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6F4-916E-4ED0-9DC5-A96631C524DE}" type="datetimeFigureOut">
              <a:rPr lang="cs-CZ" smtClean="0"/>
              <a:pPr/>
              <a:t>24.6.2010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B7-8C77-42EB-9A1E-1F1778A329F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6F4-916E-4ED0-9DC5-A96631C524DE}" type="datetimeFigureOut">
              <a:rPr lang="cs-CZ" smtClean="0"/>
              <a:pPr/>
              <a:t>24.6.2010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B7-8C77-42EB-9A1E-1F1778A329F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6F4-916E-4ED0-9DC5-A96631C524DE}" type="datetimeFigureOut">
              <a:rPr lang="cs-CZ" smtClean="0"/>
              <a:pPr/>
              <a:t>24.6.2010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B7-8C77-42EB-9A1E-1F1778A329F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6F4-916E-4ED0-9DC5-A96631C524DE}" type="datetimeFigureOut">
              <a:rPr lang="cs-CZ" smtClean="0"/>
              <a:pPr/>
              <a:t>24.6.2010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B7-8C77-42EB-9A1E-1F1778A329F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6F4-916E-4ED0-9DC5-A96631C524DE}" type="datetimeFigureOut">
              <a:rPr lang="cs-CZ" smtClean="0"/>
              <a:pPr/>
              <a:t>24.6.2010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B7-8C77-42EB-9A1E-1F1778A329F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6F4-916E-4ED0-9DC5-A96631C524DE}" type="datetimeFigureOut">
              <a:rPr lang="cs-CZ" smtClean="0"/>
              <a:pPr/>
              <a:t>24.6.2010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B7-8C77-42EB-9A1E-1F1778A329F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6F4-916E-4ED0-9DC5-A96631C524DE}" type="datetimeFigureOut">
              <a:rPr lang="cs-CZ" smtClean="0"/>
              <a:pPr/>
              <a:t>24.6.2010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B7-8C77-42EB-9A1E-1F1778A329F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6F4-916E-4ED0-9DC5-A96631C524DE}" type="datetimeFigureOut">
              <a:rPr lang="cs-CZ" smtClean="0"/>
              <a:pPr/>
              <a:t>24.6.2010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B7-8C77-42EB-9A1E-1F1778A329F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6F4-916E-4ED0-9DC5-A96631C524DE}" type="datetimeFigureOut">
              <a:rPr lang="cs-CZ" smtClean="0"/>
              <a:pPr/>
              <a:t>24.6.2010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B7-8C77-42EB-9A1E-1F1778A329F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6F4-916E-4ED0-9DC5-A96631C524DE}" type="datetimeFigureOut">
              <a:rPr lang="cs-CZ" smtClean="0"/>
              <a:pPr/>
              <a:t>24.6.2010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B7-8C77-42EB-9A1E-1F1778A329F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9E6F4-916E-4ED0-9DC5-A96631C524DE}" type="datetimeFigureOut">
              <a:rPr lang="cs-CZ" smtClean="0"/>
              <a:pPr/>
              <a:t>24.6.2010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AFB7-8C77-42EB-9A1E-1F1778A329F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2australia.cz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 cstate="print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Anglický jazyk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Irena Bartoníčková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pictures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Canberra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Opera House - Sydney</a:t>
            </a:r>
            <a:endParaRPr lang="cs-CZ" dirty="0"/>
          </a:p>
        </p:txBody>
      </p:sp>
      <p:pic>
        <p:nvPicPr>
          <p:cNvPr id="6146" name="Picture 2" descr="C:\Documents and Settings\Irena\Dokumenty\Obrázky\Canber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294" y="3007519"/>
            <a:ext cx="3048000" cy="2286000"/>
          </a:xfrm>
          <a:prstGeom prst="rect">
            <a:avLst/>
          </a:prstGeom>
          <a:noFill/>
        </p:spPr>
      </p:pic>
      <p:pic>
        <p:nvPicPr>
          <p:cNvPr id="6147" name="Picture 3" descr="C:\Documents and Settings\Irena\Dokumenty\Obrázky\Oper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912" y="3007519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pictures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639762"/>
          </a:xfrm>
        </p:spPr>
        <p:txBody>
          <a:bodyPr/>
          <a:lstStyle/>
          <a:p>
            <a:r>
              <a:rPr lang="cs-CZ" dirty="0" smtClean="0"/>
              <a:t>Great Barrier </a:t>
            </a:r>
            <a:r>
              <a:rPr lang="cs-CZ" dirty="0"/>
              <a:t>R</a:t>
            </a:r>
            <a:r>
              <a:rPr lang="cs-CZ" dirty="0" smtClean="0"/>
              <a:t>eef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72000" y="1142984"/>
            <a:ext cx="4041775" cy="639762"/>
          </a:xfrm>
        </p:spPr>
        <p:txBody>
          <a:bodyPr/>
          <a:lstStyle/>
          <a:p>
            <a:r>
              <a:rPr lang="cs-CZ" dirty="0" smtClean="0"/>
              <a:t>The Australian Flag</a:t>
            </a:r>
            <a:endParaRPr lang="cs-CZ" dirty="0"/>
          </a:p>
        </p:txBody>
      </p:sp>
      <p:pic>
        <p:nvPicPr>
          <p:cNvPr id="7170" name="Picture 2" descr="C:\Documents and Settings\Irena\Dokumenty\Obrázky\Blue_Linckia_Starfis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7171" name="Picture 3" descr="C:\Documents and Settings\Irena\Dokumenty\Obrázky\Austrálie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28628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Doplňte do textu správné údaje: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1)Australia is the world´s ………… continent.</a:t>
            </a:r>
          </a:p>
          <a:p>
            <a:r>
              <a:rPr lang="cs-CZ" sz="2000" dirty="0" smtClean="0"/>
              <a:t>2)It is between the  ……………. and the………. Oceans.</a:t>
            </a:r>
          </a:p>
          <a:p>
            <a:r>
              <a:rPr lang="cs-CZ" sz="2000" dirty="0" smtClean="0"/>
              <a:t>3) ……….. is the most popular sport.</a:t>
            </a:r>
          </a:p>
          <a:p>
            <a:r>
              <a:rPr lang="cs-CZ" sz="2000" dirty="0" smtClean="0"/>
              <a:t>4)About ………….. million people live in Australia.</a:t>
            </a:r>
          </a:p>
          <a:p>
            <a:r>
              <a:rPr lang="cs-CZ" sz="2000" dirty="0" smtClean="0"/>
              <a:t>5)They live in ……………..  …………….. .</a:t>
            </a:r>
          </a:p>
          <a:p>
            <a:r>
              <a:rPr lang="cs-CZ" sz="2000" dirty="0" smtClean="0"/>
              <a:t>6) The </a:t>
            </a:r>
            <a:r>
              <a:rPr lang="cs-CZ" sz="2000" smtClean="0"/>
              <a:t>capital city </a:t>
            </a:r>
            <a:r>
              <a:rPr lang="cs-CZ" sz="2000" dirty="0" smtClean="0"/>
              <a:t>is ……………. .</a:t>
            </a:r>
          </a:p>
          <a:p>
            <a:r>
              <a:rPr lang="cs-CZ" sz="2000" dirty="0" smtClean="0"/>
              <a:t>7) The ……………… and …………….. are the national symbols.</a:t>
            </a:r>
          </a:p>
          <a:p>
            <a:r>
              <a:rPr lang="cs-CZ" sz="2000" dirty="0" smtClean="0"/>
              <a:t>8) The official money is the Australian ………………….. .</a:t>
            </a:r>
          </a:p>
          <a:p>
            <a:r>
              <a:rPr lang="cs-CZ" sz="2000" dirty="0" smtClean="0"/>
              <a:t>9) The </a:t>
            </a:r>
            <a:r>
              <a:rPr lang="cs-CZ" sz="2000" smtClean="0"/>
              <a:t>British Queen </a:t>
            </a:r>
            <a:r>
              <a:rPr lang="cs-CZ" sz="2000" dirty="0" smtClean="0"/>
              <a:t>Elizabeth II is also the queen of…………….. .</a:t>
            </a:r>
          </a:p>
          <a:p>
            <a:endParaRPr lang="cs-CZ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Colour the Australian Flag.</a:t>
            </a:r>
            <a:endParaRPr lang="cs-CZ" dirty="0"/>
          </a:p>
        </p:txBody>
      </p:sp>
      <p:pic>
        <p:nvPicPr>
          <p:cNvPr id="6" name="Zástupný symbol pro obsah 5" descr="skenovat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5429288" cy="625795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Unit 20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Australia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Angličtina pro </a:t>
            </a:r>
            <a:r>
              <a:rPr lang="cs-CZ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7.ročník </a:t>
            </a:r>
            <a:r>
              <a:rPr lang="cs-CZ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ZŠ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 australie -upraven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899" y="0"/>
            <a:ext cx="868220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1.Look at the pictures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1643050"/>
            <a:ext cx="8143932" cy="4643470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Go2Australia.cz – Austrálie a dovolená v Austrálii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Have a look at the map.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 descr="C:\Documents and Settings\Irena\Dokumenty\Obrázky\australia_sm_2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137" y="2182019"/>
            <a:ext cx="3133725" cy="3362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Irena\Dokumenty\Obrázky\-world_pol_200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8990" y="-357214"/>
            <a:ext cx="13501782" cy="74505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Vzdálenost měst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Praha – Sydney</a:t>
            </a:r>
          </a:p>
          <a:p>
            <a:r>
              <a:rPr lang="cs-CZ" dirty="0" smtClean="0"/>
              <a:t>přímá letecká vzdálenost   16 123 km</a:t>
            </a:r>
          </a:p>
          <a:p>
            <a:r>
              <a:rPr lang="cs-CZ" dirty="0"/>
              <a:t>č</a:t>
            </a:r>
            <a:r>
              <a:rPr lang="cs-CZ" dirty="0" smtClean="0"/>
              <a:t>istá doba letu  23 hodin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V</a:t>
            </a:r>
            <a:r>
              <a:rPr lang="cs-CZ" sz="3200" dirty="0" smtClean="0"/>
              <a:t>ocabulary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t s a l r i a u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 t e n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 n i r s g </a:t>
            </a:r>
          </a:p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 n e r b a r a 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 s t r e 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 a a l </a:t>
            </a:r>
          </a:p>
          <a:p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Solution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Australia</a:t>
            </a:r>
          </a:p>
          <a:p>
            <a:r>
              <a:rPr lang="cs-CZ" dirty="0" smtClean="0"/>
              <a:t>stone</a:t>
            </a:r>
          </a:p>
          <a:p>
            <a:r>
              <a:rPr lang="cs-CZ" dirty="0" smtClean="0"/>
              <a:t>surfing</a:t>
            </a:r>
          </a:p>
          <a:p>
            <a:r>
              <a:rPr lang="cs-CZ" dirty="0" smtClean="0"/>
              <a:t>Canberra</a:t>
            </a:r>
          </a:p>
          <a:p>
            <a:r>
              <a:rPr lang="cs-CZ" dirty="0" smtClean="0"/>
              <a:t>desert</a:t>
            </a:r>
          </a:p>
          <a:p>
            <a:r>
              <a:rPr lang="cs-CZ" dirty="0"/>
              <a:t>k</a:t>
            </a:r>
            <a:r>
              <a:rPr lang="cs-CZ" dirty="0" smtClean="0"/>
              <a:t>oala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Ayers Rock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Surfing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 read about:</a:t>
            </a:r>
            <a:endParaRPr lang="cs-CZ" dirty="0"/>
          </a:p>
        </p:txBody>
      </p:sp>
      <p:pic>
        <p:nvPicPr>
          <p:cNvPr id="8" name="Picture 3" descr="C:\Documents and Settings\Irena\Dokumenty\Obrázky\australie-tichomori-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70090"/>
            <a:ext cx="4040188" cy="2560858"/>
          </a:xfrm>
          <a:prstGeom prst="rect">
            <a:avLst/>
          </a:prstGeom>
          <a:noFill/>
        </p:spPr>
      </p:pic>
      <p:pic>
        <p:nvPicPr>
          <p:cNvPr id="5123" name="Picture 3" descr="C:\Documents and Settings\Irena\Dokumenty\Obrázky\surfin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04102"/>
            <a:ext cx="4041775" cy="26928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239</Words>
  <Application>Microsoft Office PowerPoint</Application>
  <PresentationFormat>Předvádění na obrazovce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Unit 20 Australia</vt:lpstr>
      <vt:lpstr>1.Look at the pictures</vt:lpstr>
      <vt:lpstr>Have a look at the map. </vt:lpstr>
      <vt:lpstr>Snímek 5</vt:lpstr>
      <vt:lpstr>Vzdálenost měst </vt:lpstr>
      <vt:lpstr>Vocabulary</vt:lpstr>
      <vt:lpstr>Solution</vt:lpstr>
      <vt:lpstr>We read about:</vt:lpstr>
      <vt:lpstr>The pictures</vt:lpstr>
      <vt:lpstr>The pictures</vt:lpstr>
      <vt:lpstr>Doplňte do textu správné údaje:</vt:lpstr>
      <vt:lpstr>Colour the Australian Flag.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20 Australia</dc:title>
  <dc:creator>Irena</dc:creator>
  <cp:lastModifiedBy>Irena</cp:lastModifiedBy>
  <cp:revision>30</cp:revision>
  <dcterms:created xsi:type="dcterms:W3CDTF">2009-09-26T13:45:10Z</dcterms:created>
  <dcterms:modified xsi:type="dcterms:W3CDTF">2010-06-24T14:35:44Z</dcterms:modified>
</cp:coreProperties>
</file>