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Despertar.wma" TargetMode="Externa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Orebem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 cstate="print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258888" y="5084763"/>
          <a:ext cx="6553200" cy="73152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Informatika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Prezentace-seznámení s PowerPointem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Iva Trnková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071569"/>
          </a:xfrm>
        </p:spPr>
        <p:txBody>
          <a:bodyPr>
            <a:normAutofit/>
          </a:bodyPr>
          <a:lstStyle/>
          <a:p>
            <a:r>
              <a:rPr lang="cs-CZ" sz="4600" b="1" u="sng" dirty="0" smtClean="0">
                <a:solidFill>
                  <a:srgbClr val="FF0000"/>
                </a:solidFill>
              </a:rPr>
              <a:t>Prezentační programy</a:t>
            </a:r>
            <a:endParaRPr lang="cs-CZ" sz="4600" b="1" u="sng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072494" cy="4138626"/>
          </a:xfrm>
        </p:spPr>
        <p:txBody>
          <a:bodyPr>
            <a:noAutofit/>
          </a:bodyPr>
          <a:lstStyle/>
          <a:p>
            <a:pPr algn="l"/>
            <a:r>
              <a:rPr lang="cs-CZ" sz="4000" b="1" u="sng" dirty="0" smtClean="0">
                <a:solidFill>
                  <a:srgbClr val="002060"/>
                </a:solidFill>
              </a:rPr>
              <a:t>Prezentačním program</a:t>
            </a:r>
            <a:r>
              <a:rPr lang="cs-CZ" sz="4000" b="1" dirty="0" smtClean="0">
                <a:solidFill>
                  <a:srgbClr val="002060"/>
                </a:solidFill>
              </a:rPr>
              <a:t> </a:t>
            </a:r>
            <a:r>
              <a:rPr lang="cs-CZ" sz="4000" b="1" dirty="0" smtClean="0">
                <a:solidFill>
                  <a:schemeClr val="tx1"/>
                </a:solidFill>
              </a:rPr>
              <a:t>je počítačová aplikace, která umožňuje vytvářet nebo předvádět elektronické prezentace. </a:t>
            </a:r>
          </a:p>
          <a:p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1440" y="3786190"/>
            <a:ext cx="8001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Tyto programy dělíme na: </a:t>
            </a:r>
            <a:r>
              <a:rPr lang="cs-CZ" sz="4000" b="1" dirty="0" smtClean="0">
                <a:solidFill>
                  <a:srgbClr val="0070C0"/>
                </a:solidFill>
              </a:rPr>
              <a:t>programy umožňující vytvoření prezentace, programy umožňující předvádění prezentace a kombinované </a:t>
            </a:r>
            <a:r>
              <a:rPr lang="cs-CZ" sz="4000" b="1" dirty="0" smtClean="0"/>
              <a:t>(zajišťují obě funkce). </a:t>
            </a:r>
          </a:p>
          <a:p>
            <a:endParaRPr lang="cs-CZ" sz="4000" b="1" dirty="0" smtClean="0"/>
          </a:p>
        </p:txBody>
      </p:sp>
      <p:pic>
        <p:nvPicPr>
          <p:cNvPr id="2050" name="Picture 2" descr="C:\Users\Ivča\AppData\Local\Microsoft\Windows\Temporary Internet Files\Content.IE5\GJPUE2J6\MC9001981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357430"/>
            <a:ext cx="2143108" cy="16131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86742" cy="4500594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B050"/>
                </a:solidFill>
              </a:rPr>
              <a:t>Co je vlastně prezentace?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Jde o jakési </a:t>
            </a:r>
            <a:r>
              <a:rPr lang="cs-CZ" sz="4000" b="1" dirty="0" smtClean="0">
                <a:solidFill>
                  <a:srgbClr val="002060"/>
                </a:solidFill>
              </a:rPr>
              <a:t>graficky ztvárněné obrazovky</a:t>
            </a:r>
            <a:r>
              <a:rPr lang="cs-CZ" sz="4000" b="1" dirty="0" smtClean="0"/>
              <a:t>, které mohou být doplněné o různé </a:t>
            </a:r>
            <a:r>
              <a:rPr lang="cs-CZ" sz="4000" b="1" dirty="0" smtClean="0">
                <a:solidFill>
                  <a:srgbClr val="002060"/>
                </a:solidFill>
              </a:rPr>
              <a:t>animace, triky, multimediální prvky</a:t>
            </a:r>
            <a:r>
              <a:rPr lang="cs-CZ" sz="4000" b="1" dirty="0" smtClean="0"/>
              <a:t>…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14348" y="3929066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Prezentace se užívají nejčastěji </a:t>
            </a:r>
            <a:r>
              <a:rPr lang="cs-CZ" sz="4000" b="1" dirty="0" smtClean="0">
                <a:solidFill>
                  <a:srgbClr val="002060"/>
                </a:solidFill>
              </a:rPr>
              <a:t>jako doplněk k výkladu přednášejícího</a:t>
            </a:r>
            <a:r>
              <a:rPr lang="cs-CZ" sz="4000" b="1" dirty="0" smtClean="0"/>
              <a:t> </a:t>
            </a:r>
          </a:p>
          <a:p>
            <a:r>
              <a:rPr lang="cs-CZ" sz="4000" b="1" dirty="0" smtClean="0"/>
              <a:t>a mají za úkol </a:t>
            </a:r>
            <a:r>
              <a:rPr lang="cs-CZ" sz="4000" b="1" dirty="0" smtClean="0">
                <a:solidFill>
                  <a:srgbClr val="002060"/>
                </a:solidFill>
              </a:rPr>
              <a:t>představit konkrétní firmu, produkt, služby</a:t>
            </a:r>
            <a:r>
              <a:rPr lang="cs-CZ" sz="4000" b="1" dirty="0" smtClean="0"/>
              <a:t>,…</a:t>
            </a:r>
            <a:endParaRPr lang="cs-CZ" sz="4000" dirty="0"/>
          </a:p>
        </p:txBody>
      </p:sp>
      <p:pic>
        <p:nvPicPr>
          <p:cNvPr id="1027" name="Picture 3" descr="C:\Users\Ivča\AppData\Local\Microsoft\Windows\Temporary Internet Files\Content.IE5\2OZGOCW5\MC9002407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57166"/>
            <a:ext cx="1709014" cy="1826057"/>
          </a:xfrm>
          <a:prstGeom prst="rect">
            <a:avLst/>
          </a:prstGeom>
          <a:noFill/>
        </p:spPr>
      </p:pic>
      <p:pic>
        <p:nvPicPr>
          <p:cNvPr id="1029" name="Picture 5" descr="C:\Users\Ivča\AppData\Local\Microsoft\Windows\Temporary Internet Files\Content.IE5\91L84CY9\MC9001860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857760"/>
            <a:ext cx="1769364" cy="182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2982"/>
          <a:stretch>
            <a:fillRect/>
          </a:stretch>
        </p:blipFill>
        <p:spPr bwMode="auto">
          <a:xfrm>
            <a:off x="0" y="0"/>
            <a:ext cx="9106560" cy="665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ový popisek 3"/>
          <p:cNvSpPr/>
          <p:nvPr/>
        </p:nvSpPr>
        <p:spPr>
          <a:xfrm>
            <a:off x="1571604" y="1928802"/>
            <a:ext cx="6215106" cy="2643206"/>
          </a:xfrm>
          <a:prstGeom prst="wedgeRectCallout">
            <a:avLst>
              <a:gd name="adj1" fmla="val -48027"/>
              <a:gd name="adj2" fmla="val -9776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dirty="0" smtClean="0">
                <a:solidFill>
                  <a:srgbClr val="FF0000"/>
                </a:solidFill>
              </a:rPr>
              <a:t>Do prezentace můžeme vkládat textová pole, obrázky, videa, tvary,…, vše, jak jsme zvyklí  z např. textových procesorů. </a:t>
            </a:r>
            <a:endParaRPr lang="cs-CZ" sz="3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Ivča\AppData\Local\Microsoft\Windows\Temporary Internet Files\Content.IE5\8BC21J61\MC9003354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572008"/>
            <a:ext cx="1500198" cy="1378458"/>
          </a:xfrm>
          <a:prstGeom prst="rect">
            <a:avLst/>
          </a:prstGeom>
          <a:noFill/>
        </p:spPr>
      </p:pic>
      <p:pic>
        <p:nvPicPr>
          <p:cNvPr id="5123" name="Picture 3" descr="C:\Users\Ivča\AppData\Local\Microsoft\Windows\Temporary Internet Files\Content.IE5\91L84CY9\MC90043453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55381">
            <a:off x="7122927" y="419579"/>
            <a:ext cx="1473911" cy="1755774"/>
          </a:xfrm>
          <a:prstGeom prst="rect">
            <a:avLst/>
          </a:prstGeom>
          <a:noFill/>
        </p:spPr>
      </p:pic>
      <p:pic>
        <p:nvPicPr>
          <p:cNvPr id="5125" name="Picture 5" descr="C:\Users\Ivča\AppData\Local\Microsoft\Windows\Temporary Internet Files\Content.IE5\GJPUE2J6\MC90025063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642" y="4071942"/>
            <a:ext cx="2239112" cy="2071702"/>
          </a:xfrm>
          <a:prstGeom prst="rect">
            <a:avLst/>
          </a:prstGeom>
          <a:noFill/>
        </p:spPr>
      </p:pic>
      <p:pic>
        <p:nvPicPr>
          <p:cNvPr id="9" name="Despertar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42910" y="27146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7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150"/>
          <a:stretch>
            <a:fillRect/>
          </a:stretch>
        </p:blipFill>
        <p:spPr bwMode="auto">
          <a:xfrm>
            <a:off x="0" y="0"/>
            <a:ext cx="910656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ový popisek 2"/>
          <p:cNvSpPr/>
          <p:nvPr/>
        </p:nvSpPr>
        <p:spPr>
          <a:xfrm>
            <a:off x="357158" y="4357694"/>
            <a:ext cx="8358246" cy="2214578"/>
          </a:xfrm>
          <a:prstGeom prst="wedgeRectCallout">
            <a:avLst>
              <a:gd name="adj1" fmla="val 188"/>
              <a:gd name="adj2" fmla="val -13632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V čem je tedy ta velká výhoda prezentace?</a:t>
            </a:r>
          </a:p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 Jednotlivé snímky (obrazovky)  se zobrazí buď </a:t>
            </a:r>
            <a:r>
              <a:rPr lang="cs-CZ" sz="2800" b="1" dirty="0" smtClean="0">
                <a:solidFill>
                  <a:srgbClr val="002060"/>
                </a:solidFill>
              </a:rPr>
              <a:t>ručně</a:t>
            </a:r>
            <a:r>
              <a:rPr lang="cs-CZ" sz="2800" b="1" dirty="0" smtClean="0">
                <a:solidFill>
                  <a:srgbClr val="FF0000"/>
                </a:solidFill>
              </a:rPr>
              <a:t>,  stisknutí klávesy Enter nebo nastavením tzv. </a:t>
            </a:r>
            <a:r>
              <a:rPr lang="cs-CZ" sz="2800" b="1" dirty="0" smtClean="0">
                <a:solidFill>
                  <a:srgbClr val="002060"/>
                </a:solidFill>
              </a:rPr>
              <a:t>časování</a:t>
            </a:r>
            <a:r>
              <a:rPr lang="cs-CZ" sz="2800" b="1" dirty="0" smtClean="0">
                <a:solidFill>
                  <a:srgbClr val="FF0000"/>
                </a:solidFill>
              </a:rPr>
              <a:t>, tedy automaticky po námi zvoleném čase.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Users\Ivča\AppData\Local\Microsoft\Windows\Temporary Internet Files\Content.IE5\5E9D77TR\MC9003126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000108"/>
            <a:ext cx="2000264" cy="2280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360"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ový popisek 2"/>
          <p:cNvSpPr/>
          <p:nvPr/>
        </p:nvSpPr>
        <p:spPr>
          <a:xfrm>
            <a:off x="1857356" y="3143248"/>
            <a:ext cx="5786478" cy="2714644"/>
          </a:xfrm>
          <a:prstGeom prst="wedgeRectCallout">
            <a:avLst>
              <a:gd name="adj1" fmla="val -28100"/>
              <a:gd name="adj2" fmla="val -13078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900" b="1" dirty="0" smtClean="0">
                <a:solidFill>
                  <a:srgbClr val="002060"/>
                </a:solidFill>
              </a:rPr>
              <a:t>Přechod</a:t>
            </a:r>
            <a:r>
              <a:rPr lang="cs-CZ" sz="2900" dirty="0" smtClean="0"/>
              <a:t> </a:t>
            </a:r>
            <a:r>
              <a:rPr lang="cs-CZ" sz="2900" b="1" dirty="0" smtClean="0">
                <a:solidFill>
                  <a:srgbClr val="FF0000"/>
                </a:solidFill>
              </a:rPr>
              <a:t>na další stánku může být různorodý a doprovázený i zvuky! Vše lze aplikovat na každou stránku zvlášť nebo zachovat jeden druh přechodu příp. zvuku pro celou prezentaci.</a:t>
            </a:r>
            <a:endParaRPr lang="cs-CZ" sz="2900" b="1" dirty="0">
              <a:solidFill>
                <a:srgbClr val="FF0000"/>
              </a:solidFill>
            </a:endParaRPr>
          </a:p>
        </p:txBody>
      </p:sp>
      <p:pic>
        <p:nvPicPr>
          <p:cNvPr id="4" name="Picture 7" descr="C:\Users\Ivča\AppData\Local\Microsoft\Windows\Temporary Internet Files\Content.IE5\N299II37\MC9002128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357298"/>
            <a:ext cx="1814170" cy="1813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360"/>
          <a:stretch>
            <a:fillRect/>
          </a:stretch>
        </p:blipFill>
        <p:spPr bwMode="auto">
          <a:xfrm>
            <a:off x="0" y="214290"/>
            <a:ext cx="9106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ový popisek 2"/>
          <p:cNvSpPr/>
          <p:nvPr/>
        </p:nvSpPr>
        <p:spPr>
          <a:xfrm>
            <a:off x="2143108" y="2928934"/>
            <a:ext cx="6500858" cy="3286148"/>
          </a:xfrm>
          <a:prstGeom prst="wedgeRectCallout">
            <a:avLst>
              <a:gd name="adj1" fmla="val -25186"/>
              <a:gd name="adj2" fmla="val -5012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Vložení dalšího snímku </a:t>
            </a:r>
            <a:r>
              <a:rPr lang="cs-CZ" sz="2800" b="1" dirty="0" smtClean="0">
                <a:solidFill>
                  <a:srgbClr val="FF0000"/>
                </a:solidFill>
              </a:rPr>
              <a:t>je velmi jednoduché (pravé tlačítko na snímku, za který chci vložit nový snímek nebo Domů, Nový snímek…) </a:t>
            </a:r>
          </a:p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A zde také mohu zvolit </a:t>
            </a:r>
            <a:r>
              <a:rPr lang="cs-CZ" sz="2800" b="1" dirty="0" smtClean="0">
                <a:solidFill>
                  <a:srgbClr val="002060"/>
                </a:solidFill>
              </a:rPr>
              <a:t>Rozložení snímku </a:t>
            </a:r>
            <a:r>
              <a:rPr lang="cs-CZ" sz="2800" b="1" dirty="0" smtClean="0">
                <a:solidFill>
                  <a:srgbClr val="FF0000"/>
                </a:solidFill>
              </a:rPr>
              <a:t>s ohledem na to, jestli potřebuji na snímek pouze psát text či vkládat tabulku, graf, sloupce textu…. 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vča\AppData\Local\Microsoft\Windows\Temporary Internet Files\Content.IE5\8BC21J61\MC9002825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31310"/>
            <a:ext cx="3328198" cy="3444278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357158" y="214290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Užití </a:t>
            </a:r>
            <a:r>
              <a:rPr lang="cs-CZ" sz="4000" b="1" dirty="0" smtClean="0">
                <a:solidFill>
                  <a:srgbClr val="0070C0"/>
                </a:solidFill>
              </a:rPr>
              <a:t>Rozložení snímku </a:t>
            </a:r>
            <a:r>
              <a:rPr lang="cs-CZ" sz="4000" b="1" dirty="0" smtClean="0"/>
              <a:t>je výhodné, ulehčuje práci, ale není definitivní. Další text, obrázky apod. mohu dále do snímku vkládat  přes ikonu </a:t>
            </a:r>
            <a:r>
              <a:rPr lang="cs-CZ" sz="4000" b="1" dirty="0" smtClean="0">
                <a:solidFill>
                  <a:srgbClr val="0070C0"/>
                </a:solidFill>
              </a:rPr>
              <a:t>Vložení, Textové pole, Obrázek, Tabulka </a:t>
            </a:r>
            <a:r>
              <a:rPr lang="cs-CZ" sz="4000" b="1" dirty="0" smtClean="0"/>
              <a:t>atd.</a:t>
            </a:r>
          </a:p>
          <a:p>
            <a:r>
              <a:rPr lang="cs-CZ" sz="4000" b="1" dirty="0" smtClean="0"/>
              <a:t>Formát všech těchto </a:t>
            </a:r>
          </a:p>
          <a:p>
            <a:r>
              <a:rPr lang="cs-CZ" sz="4000" b="1" dirty="0" smtClean="0"/>
              <a:t>objektů mohu nadále </a:t>
            </a:r>
          </a:p>
          <a:p>
            <a:r>
              <a:rPr lang="cs-CZ" sz="4000" b="1" dirty="0" smtClean="0"/>
              <a:t>měnit  a nastavovat.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7158" y="5429264"/>
            <a:ext cx="8722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</a:rPr>
              <a:t>Hotovou prezentaci spustím klávesou </a:t>
            </a:r>
            <a:r>
              <a:rPr lang="cs-CZ" sz="4000" b="1" dirty="0" smtClean="0">
                <a:solidFill>
                  <a:srgbClr val="00B050"/>
                </a:solidFill>
              </a:rPr>
              <a:t>F5</a:t>
            </a:r>
            <a:endParaRPr lang="cs-CZ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360"/>
          <a:stretch>
            <a:fillRect/>
          </a:stretch>
        </p:blipFill>
        <p:spPr bwMode="auto">
          <a:xfrm>
            <a:off x="0" y="142852"/>
            <a:ext cx="9144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ový popisek 2"/>
          <p:cNvSpPr/>
          <p:nvPr/>
        </p:nvSpPr>
        <p:spPr>
          <a:xfrm>
            <a:off x="3000364" y="2500306"/>
            <a:ext cx="5143536" cy="3071834"/>
          </a:xfrm>
          <a:prstGeom prst="wedgeRectCallout">
            <a:avLst>
              <a:gd name="adj1" fmla="val 17262"/>
              <a:gd name="adj2" fmla="val -9661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900" b="1" dirty="0" smtClean="0">
                <a:solidFill>
                  <a:srgbClr val="FF0000"/>
                </a:solidFill>
              </a:rPr>
              <a:t>Zvláště pro začátečníky je výhodné použití </a:t>
            </a:r>
            <a:r>
              <a:rPr lang="cs-CZ" sz="2900" b="1" dirty="0" smtClean="0">
                <a:solidFill>
                  <a:srgbClr val="002060"/>
                </a:solidFill>
              </a:rPr>
              <a:t>návrhů</a:t>
            </a:r>
            <a:r>
              <a:rPr lang="cs-CZ" sz="2900" b="1" dirty="0" smtClean="0">
                <a:solidFill>
                  <a:srgbClr val="FF0000"/>
                </a:solidFill>
              </a:rPr>
              <a:t> (schémat), která jsou v programu předvolena. Jde o grafické zpracování prezentace, pozadí, ale i písma, jeho formátování a umístění... </a:t>
            </a:r>
            <a:endParaRPr lang="cs-CZ" sz="2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327</Words>
  <Application>Microsoft Office PowerPoint</Application>
  <PresentationFormat>Předvádění na obrazovce (4:3)</PresentationFormat>
  <Paragraphs>37</Paragraphs>
  <Slides>9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Prezentační programy</vt:lpstr>
      <vt:lpstr>Co je vlastně prezentace? Jde o jakési graficky ztvárněné obrazovky, které mohou být doplněné o různé animace, triky, multimediální prvky… 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Ivča</dc:creator>
  <cp:lastModifiedBy>Ivča</cp:lastModifiedBy>
  <cp:revision>50</cp:revision>
  <dcterms:created xsi:type="dcterms:W3CDTF">2010-05-16T11:31:02Z</dcterms:created>
  <dcterms:modified xsi:type="dcterms:W3CDTF">2010-06-29T14:46:27Z</dcterms:modified>
</cp:coreProperties>
</file>