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sldIdLst>
    <p:sldId id="261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1" autoAdjust="0"/>
    <p:restoredTop sz="94660"/>
  </p:normalViewPr>
  <p:slideViewPr>
    <p:cSldViewPr>
      <p:cViewPr varScale="1">
        <p:scale>
          <a:sx n="86" d="100"/>
          <a:sy n="86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29.6.2010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29.6.2010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29.6.2010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29.6.2010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29.6.2010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29.6.2010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29.6.2010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29.6.2010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29.6.2010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29.6.2010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29.6.2010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29.6.2010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549275"/>
            <a:ext cx="5900738" cy="156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1258888" y="2565400"/>
          <a:ext cx="6524625" cy="830263"/>
        </p:xfrm>
        <a:graphic>
          <a:graphicData uri="http://schemas.openxmlformats.org/drawingml/2006/table">
            <a:tbl>
              <a:tblPr/>
              <a:tblGrid>
                <a:gridCol w="1835150"/>
                <a:gridCol w="4689475"/>
              </a:tblGrid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Příjemce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Základní škola, Třebechovice pod </a:t>
                      </a:r>
                      <a:r>
                        <a:rPr kumimoji="0" lang="cs-CZ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Orebem</a:t>
                      </a: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okres Hradec Králové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59" name="Picture 3" descr="logozs1"/>
          <p:cNvPicPr>
            <a:picLocks noChangeAspect="1" noChangeArrowheads="1"/>
          </p:cNvPicPr>
          <p:nvPr/>
        </p:nvPicPr>
        <p:blipFill>
          <a:blip r:embed="rId3" cstate="print">
            <a:lum bright="90000" contrast="80000"/>
          </a:blip>
          <a:srcRect/>
          <a:stretch>
            <a:fillRect/>
          </a:stretch>
        </p:blipFill>
        <p:spPr bwMode="auto">
          <a:xfrm>
            <a:off x="3348038" y="2636838"/>
            <a:ext cx="571500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258888" y="3789363"/>
          <a:ext cx="6553200" cy="793751"/>
        </p:xfrm>
        <a:graphic>
          <a:graphicData uri="http://schemas.openxmlformats.org/drawingml/2006/table">
            <a:tbl>
              <a:tblPr/>
              <a:tblGrid>
                <a:gridCol w="2738437"/>
                <a:gridCol w="3814763"/>
              </a:tblGrid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Registrační číslo projektu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CZ.1.07/1.1.05/02.0010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Název projektu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Digitalizace výuky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Číslo prioritní osy 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1/1.1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1258888" y="5084763"/>
          <a:ext cx="6553200" cy="731520"/>
        </p:xfrm>
        <a:graphic>
          <a:graphicData uri="http://schemas.openxmlformats.org/drawingml/2006/table">
            <a:tbl>
              <a:tblPr/>
              <a:tblGrid>
                <a:gridCol w="2482850"/>
                <a:gridCol w="4070350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Předmět</a:t>
                      </a:r>
                      <a:endParaRPr kumimoji="0" lang="cs-CZ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Informatika 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Téma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Prezentace - formátování, efekty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sedmý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kumimoji="0" lang="cs-CZ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Mgr. Iva Trnková</a:t>
                      </a:r>
                    </a:p>
                  </a:txBody>
                  <a:tcPr marL="44450" marR="4445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91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500" dirty="0" smtClean="0"/>
              <a:t>Představujeme nový vůz „MATRIX“</a:t>
            </a:r>
            <a:endParaRPr lang="cs-CZ" sz="45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solidFill>
                  <a:schemeClr val="bg1"/>
                </a:solidFill>
              </a:rPr>
              <a:t>Seznamte se…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Vlastnosti matrixu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 smtClean="0"/>
              <a:t>Mimořádně úsporný provoz při plynulé jízdě </a:t>
            </a:r>
          </a:p>
          <a:p>
            <a:r>
              <a:rPr lang="cs-CZ" sz="2400" dirty="0" smtClean="0"/>
              <a:t>Tvrdý a v běžném provozu stabilní podvozek </a:t>
            </a:r>
          </a:p>
          <a:p>
            <a:r>
              <a:rPr lang="cs-CZ" sz="2400" dirty="0" smtClean="0"/>
              <a:t>Výborný výkon potkávacích, dálkových i odbočovacích světel </a:t>
            </a:r>
          </a:p>
          <a:p>
            <a:r>
              <a:rPr lang="cs-CZ" sz="2400" dirty="0" smtClean="0"/>
              <a:t>Velký a prakticky tvarovaný zavazadelník </a:t>
            </a:r>
          </a:p>
          <a:p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Pohodlná jízda</a:t>
            </a:r>
          </a:p>
          <a:p>
            <a:r>
              <a:rPr lang="cs-CZ" dirty="0" smtClean="0"/>
              <a:t>Prostorný interiér</a:t>
            </a:r>
          </a:p>
          <a:p>
            <a:r>
              <a:rPr lang="cs-CZ" dirty="0" smtClean="0"/>
              <a:t>Automatická převodovka</a:t>
            </a:r>
          </a:p>
          <a:p>
            <a:r>
              <a:rPr lang="cs-CZ" dirty="0" smtClean="0"/>
              <a:t>Rodinný vůz díky prostornému interiéru</a:t>
            </a:r>
          </a:p>
          <a:p>
            <a:r>
              <a:rPr lang="cs-CZ" dirty="0" smtClean="0"/>
              <a:t>Moderní design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Prodej vozů matrix</a:t>
            </a:r>
            <a:br>
              <a:rPr lang="cs-CZ" dirty="0" smtClean="0"/>
            </a:br>
            <a:r>
              <a:rPr lang="cs-CZ" dirty="0" smtClean="0"/>
              <a:t>v roce 2010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571472" y="1928802"/>
          <a:ext cx="678661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8756"/>
                <a:gridCol w="1754550"/>
                <a:gridCol w="1696652"/>
                <a:gridCol w="169665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Leden 2010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Únor</a:t>
                      </a:r>
                      <a:r>
                        <a:rPr lang="cs-CZ" baseline="0" dirty="0" smtClean="0"/>
                        <a:t> 2010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Březen 2010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Duben 2010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4150 ks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2286 ks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5512 ks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6612 ks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Ivča\AppData\Local\Microsoft\Windows\Temporary Internet Files\Content.IE5\8BC21J61\MC9002806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3143248"/>
            <a:ext cx="3929090" cy="31042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Šťastnou cestu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714744" y="5572140"/>
            <a:ext cx="3588996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800" b="1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+mj-cs"/>
              </a:rPr>
              <a:t>S vozy matrix</a:t>
            </a:r>
          </a:p>
        </p:txBody>
      </p:sp>
      <p:pic>
        <p:nvPicPr>
          <p:cNvPr id="2050" name="Picture 2" descr="http://www.autolook.ru/admin/newsimg/mazda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1928802"/>
            <a:ext cx="4540972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</TotalTime>
  <Words>95</Words>
  <Application>Microsoft Office PowerPoint</Application>
  <PresentationFormat>Předvádění na obrazovce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Bohatý</vt:lpstr>
      <vt:lpstr>Snímek 1</vt:lpstr>
      <vt:lpstr>Představujeme nový vůz „MATRIX“</vt:lpstr>
      <vt:lpstr>Vlastnosti matrixu</vt:lpstr>
      <vt:lpstr>Prodej vozů matrix v roce 2010</vt:lpstr>
      <vt:lpstr>Šťastnou cestu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Ivča</dc:creator>
  <cp:lastModifiedBy>Ivča</cp:lastModifiedBy>
  <cp:revision>21</cp:revision>
  <dcterms:created xsi:type="dcterms:W3CDTF">2010-05-16T13:21:49Z</dcterms:created>
  <dcterms:modified xsi:type="dcterms:W3CDTF">2010-06-29T14:55:26Z</dcterms:modified>
</cp:coreProperties>
</file>