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6600"/>
    <a:srgbClr val="CCE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34B5-49A4-45DC-BD01-7132802B81F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BBC0-D725-4D3F-B407-8D1168ED7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57.wmf"/><Relationship Id="rId5" Type="http://schemas.openxmlformats.org/officeDocument/2006/relationships/image" Target="../media/image22.jpeg"/><Relationship Id="rId10" Type="http://schemas.openxmlformats.org/officeDocument/2006/relationships/image" Target="../media/image56.jpeg"/><Relationship Id="rId4" Type="http://schemas.openxmlformats.org/officeDocument/2006/relationships/image" Target="../media/image16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Cizokrajné rostliny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6146" name="Picture 2" descr="C:\Documents and Settings\Luboš\Plocha\Lenka\Cizokrajné rostliny\Mango trees with hanging 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294724" cy="3221042"/>
          </a:xfrm>
          <a:prstGeom prst="rect">
            <a:avLst/>
          </a:prstGeom>
          <a:noFill/>
        </p:spPr>
      </p:pic>
      <p:pic>
        <p:nvPicPr>
          <p:cNvPr id="6147" name="Picture 3" descr="C:\Documents and Settings\Luboš\Plocha\Lenka\Cizokrajné rostliny\man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683004" cy="254536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42976" y="5143512"/>
            <a:ext cx="315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Mangovník indický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Magnifera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indica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15074" y="528638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Mango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6572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7170" name="Picture 2" descr="C:\Documents and Settings\Luboš\Plocha\Lenka\Cizokrajné rostliny\k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357430"/>
            <a:ext cx="3040054" cy="3151100"/>
          </a:xfrm>
          <a:prstGeom prst="rect">
            <a:avLst/>
          </a:prstGeom>
          <a:noFill/>
        </p:spPr>
      </p:pic>
      <p:pic>
        <p:nvPicPr>
          <p:cNvPr id="7171" name="Picture 3" descr="C:\Documents and Settings\Luboš\Plocha\Lenka\Cizokrajné rostliny\kvaj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2500330" cy="207170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28662" y="571501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Kvajáva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sp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.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Psidium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9124" y="5786454"/>
            <a:ext cx="121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Kvajáva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8194" name="Picture 2" descr="C:\Documents and Settings\Luboš\Plocha\Lenka\Cizokrajné rostliny\k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60768" y="2303852"/>
            <a:ext cx="4143404" cy="3107552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2876547" cy="30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14282" y="6000768"/>
            <a:ext cx="454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Kokosovník ořechoplodý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  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Cocos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nucifera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4942" y="5786454"/>
            <a:ext cx="276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Kokosový ořech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9219" name="Picture 3" descr="C:\Documents and Settings\Luboš\Plocha\Lenka\Cizokrajné rostliny\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857520" cy="2143140"/>
          </a:xfrm>
          <a:prstGeom prst="rect">
            <a:avLst/>
          </a:prstGeom>
          <a:noFill/>
        </p:spPr>
      </p:pic>
      <p:pic>
        <p:nvPicPr>
          <p:cNvPr id="9220" name="Picture 4" descr="C:\Documents and Settings\Luboš\Plocha\Lenka\Cizokrajné rostliny\an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2147491" cy="286332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42844" y="4071942"/>
            <a:ext cx="452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Ananasovník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chocholatý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  Ananas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comosus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9221" name="Picture 5" descr="C:\Documents and Settings\Luboš\Local Settings\Temporary Internet Files\Content.IE5\10KF9P8P\MCj035857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1754187" cy="184467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000892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Ananas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6500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90818" cy="403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3686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857224" y="5929330"/>
            <a:ext cx="265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Papája</a:t>
            </a:r>
          </a:p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Carica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papaya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57818" y="5143512"/>
            <a:ext cx="106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Papája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44" y="214290"/>
            <a:ext cx="6715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</a:t>
            </a:r>
            <a:endParaRPr lang="cs-CZ" sz="4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876"/>
            <a:ext cx="2871784" cy="28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714348" y="4357694"/>
            <a:ext cx="286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Mučenka jedlá</a:t>
            </a:r>
          </a:p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Passiflora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edulis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9058" y="3214686"/>
            <a:ext cx="175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Maracuja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85728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</a:t>
            </a:r>
            <a:endParaRPr lang="cs-CZ" sz="4400" dirty="0"/>
          </a:p>
        </p:txBody>
      </p:sp>
      <p:pic>
        <p:nvPicPr>
          <p:cNvPr id="12291" name="Picture 3" descr="C:\Documents and Settings\Luboš\Plocha\Lenka\Cizokrajné rostliny\kiwi-bird-stuffed-f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2852"/>
            <a:ext cx="2360607" cy="2229462"/>
          </a:xfrm>
          <a:prstGeom prst="ellipse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952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2809878" cy="21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57158" y="5786454"/>
            <a:ext cx="299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Aktinidie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čínská</a:t>
            </a:r>
          </a:p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Actinidia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chinensis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4876" y="585789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Kiwi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28992" y="2071678"/>
            <a:ext cx="414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Víš, kdo má stejné jméno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Jako tento druh ovoce?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357166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</a:t>
            </a:r>
            <a:endParaRPr lang="cs-CZ" sz="4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6046099" cy="39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286512" y="3071810"/>
            <a:ext cx="394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Které druhy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citrusových plodů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jsi už ochutnal?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13317" name="Picture 5" descr="C:\Documents and Settings\Luboš\Local Settings\Temporary Internet Files\Content.IE5\VB1ZVPCW\MCj019919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861996" cy="1602463"/>
          </a:xfrm>
          <a:prstGeom prst="rect">
            <a:avLst/>
          </a:prstGeom>
          <a:noFill/>
        </p:spPr>
      </p:pic>
      <p:pic>
        <p:nvPicPr>
          <p:cNvPr id="13318" name="Picture 6" descr="C:\Documents and Settings\Luboš\Local Settings\Temporary Internet Files\Content.IE5\10KF9P8P\MCj040803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572008"/>
            <a:ext cx="14351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6572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ZÁPIS </a:t>
            </a:r>
            <a:endParaRPr lang="cs-CZ" sz="4400" dirty="0"/>
          </a:p>
        </p:txBody>
      </p:sp>
      <p:pic>
        <p:nvPicPr>
          <p:cNvPr id="4098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1714502" cy="1287380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571612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Cizokrajné rostliny</a:t>
            </a:r>
          </a:p>
          <a:p>
            <a:r>
              <a:rPr lang="cs-CZ" sz="2400" u="sng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druhy ovoce: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datle (palma datlová)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kokos (kokosovník ořechoplodý)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banán (banánovník)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fík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citrusy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ananas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kiwi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mango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  <a:latin typeface="Gill Sans Ultra Bold" pitchFamily="34" charset="-18"/>
              </a:rPr>
              <a:t> granátové jablko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accent5">
                  <a:lumMod val="50000"/>
                </a:schemeClr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1" y="285728"/>
            <a:ext cx="8209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660033"/>
                </a:solidFill>
                <a:latin typeface="BATAVIA" pitchFamily="2" charset="2"/>
              </a:rPr>
              <a:t> </a:t>
            </a:r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POZNÁŠ JE?</a:t>
            </a:r>
            <a:endParaRPr lang="cs-CZ" sz="4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1714488"/>
            <a:ext cx="5286395" cy="39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Documents and Settings\Luboš\Plocha\Lenka\Cizokrajné rostliny\g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357850" cy="4018388"/>
          </a:xfrm>
          <a:prstGeom prst="rect">
            <a:avLst/>
          </a:prstGeom>
          <a:noFill/>
        </p:spPr>
      </p:pic>
      <p:pic>
        <p:nvPicPr>
          <p:cNvPr id="6" name="Picture 7" descr="C:\Documents and Settings\Luboš\Plocha\Lenka\Cizokrajné rostliny\datlovní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14489"/>
            <a:ext cx="5546734" cy="4160050"/>
          </a:xfrm>
          <a:prstGeom prst="rect">
            <a:avLst/>
          </a:prstGeom>
          <a:noFill/>
        </p:spPr>
      </p:pic>
      <p:pic>
        <p:nvPicPr>
          <p:cNvPr id="7" name="Picture 7" descr="C:\Documents and Settings\Luboš\Plocha\Lenka\Cizokrajné rostliny\b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357298"/>
            <a:ext cx="4915925" cy="5217223"/>
          </a:xfrm>
          <a:prstGeom prst="rect">
            <a:avLst/>
          </a:prstGeom>
          <a:noFill/>
        </p:spPr>
      </p:pic>
      <p:pic>
        <p:nvPicPr>
          <p:cNvPr id="8" name="Picture 3" descr="C:\Documents and Settings\Luboš\Plocha\Lenka\Cizokrajné rostliny\Fíkovník - pl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793055"/>
            <a:ext cx="5429288" cy="4071966"/>
          </a:xfrm>
          <a:prstGeom prst="rect">
            <a:avLst/>
          </a:prstGeom>
          <a:noFill/>
        </p:spPr>
      </p:pic>
      <p:pic>
        <p:nvPicPr>
          <p:cNvPr id="9" name="Picture 3" descr="C:\Documents and Settings\Luboš\Plocha\Lenka\Cizokrajné rostliny\man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8915" y="1785926"/>
            <a:ext cx="5685179" cy="392909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1500174"/>
            <a:ext cx="4233869" cy="44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928802"/>
            <a:ext cx="6046099" cy="39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Luboš\Local Settings\Temporary Internet Files\Content.IE5\VB1ZVPCW\MPj04068720000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1357298"/>
            <a:ext cx="3500462" cy="4712608"/>
          </a:xfrm>
          <a:prstGeom prst="rect">
            <a:avLst/>
          </a:prstGeom>
          <a:noFill/>
        </p:spPr>
      </p:pic>
      <p:pic>
        <p:nvPicPr>
          <p:cNvPr id="1026" name="Picture 2" descr="C:\Documents and Settings\Luboš\Local Settings\Temporary Internet Files\Content.IE5\2BKDW7I3\MCj0437797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214290"/>
            <a:ext cx="1227115" cy="110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1571612"/>
            <a:ext cx="8643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                               </a:t>
            </a:r>
            <a:r>
              <a:rPr lang="cs-CZ" sz="66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6600" dirty="0">
                <a:solidFill>
                  <a:srgbClr val="660033"/>
                </a:solidFill>
                <a:latin typeface="BATAVIA" pitchFamily="2" charset="2"/>
              </a:rPr>
              <a:t> </a:t>
            </a:r>
            <a:r>
              <a:rPr lang="cs-CZ" sz="6600" dirty="0" smtClean="0">
                <a:solidFill>
                  <a:srgbClr val="660033"/>
                </a:solidFill>
                <a:latin typeface="BATAVIA" pitchFamily="2" charset="2"/>
              </a:rPr>
              <a:t>        ROSTLINY            </a:t>
            </a:r>
            <a:endParaRPr lang="cs-CZ" sz="66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1026" name="Picture 2" descr="C:\Documents and Settings\Luboš\Local Settings\Temporary Internet Files\Content.IE5\CFB3ICX1\MCj043461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466850" cy="1797050"/>
          </a:xfrm>
          <a:prstGeom prst="rect">
            <a:avLst/>
          </a:prstGeom>
          <a:noFill/>
        </p:spPr>
      </p:pic>
      <p:pic>
        <p:nvPicPr>
          <p:cNvPr id="1027" name="Picture 3" descr="C:\Documents and Settings\Luboš\Local Settings\Temporary Internet Files\Content.IE5\10KF9P8P\MCj037948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4714884"/>
            <a:ext cx="1785950" cy="1817688"/>
          </a:xfrm>
          <a:prstGeom prst="rect">
            <a:avLst/>
          </a:prstGeom>
          <a:noFill/>
        </p:spPr>
      </p:pic>
      <p:pic>
        <p:nvPicPr>
          <p:cNvPr id="1031" name="Picture 7" descr="C:\Documents and Settings\Luboš\Local Settings\Temporary Internet Files\Content.IE5\ULV4H4ZY\MCj040619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1841500" cy="1708150"/>
          </a:xfrm>
          <a:prstGeom prst="rect">
            <a:avLst/>
          </a:prstGeom>
          <a:noFill/>
        </p:spPr>
      </p:pic>
      <p:pic>
        <p:nvPicPr>
          <p:cNvPr id="15362" name="Picture 2" descr="C:\Documents and Settings\Luboš\Local Settings\Temporary Internet Files\Content.IE5\VB1ZVPCW\MCj019929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00504"/>
            <a:ext cx="1585865" cy="180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642918"/>
            <a:ext cx="941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660033"/>
                </a:solidFill>
                <a:latin typeface="BATAVIA" pitchFamily="2" charset="2"/>
              </a:rPr>
              <a:t> </a:t>
            </a:r>
            <a:endParaRPr lang="cs-CZ" sz="2800" b="1" dirty="0">
              <a:solidFill>
                <a:srgbClr val="660033"/>
              </a:solidFill>
              <a:latin typeface="BATAVIA" pitchFamily="2" charset="2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142853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42976" y="1643050"/>
            <a:ext cx="7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Umíš pojmenovat plody exotických rostlin?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pic>
        <p:nvPicPr>
          <p:cNvPr id="2050" name="Picture 2" descr="C:\Documents and Settings\Luboš\Local Settings\Temporary Internet Files\Content.IE5\VB1ZVPCW\MCj04248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1631950" cy="1831975"/>
          </a:xfrm>
          <a:prstGeom prst="rect">
            <a:avLst/>
          </a:prstGeom>
          <a:noFill/>
        </p:spPr>
      </p:pic>
      <p:pic>
        <p:nvPicPr>
          <p:cNvPr id="2052" name="Picture 4" descr="C:\Documents and Settings\Luboš\Local Settings\Temporary Internet Files\Content.IE5\VB1ZVPCW\MCBD0888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2101833" cy="1657972"/>
          </a:xfrm>
          <a:prstGeom prst="rect">
            <a:avLst/>
          </a:prstGeom>
          <a:noFill/>
        </p:spPr>
      </p:pic>
      <p:pic>
        <p:nvPicPr>
          <p:cNvPr id="2053" name="Picture 5" descr="C:\Documents and Settings\Luboš\Local Settings\Temporary Internet Files\Content.IE5\VB1ZVPCW\MCj033128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1792288" cy="1552575"/>
          </a:xfrm>
          <a:prstGeom prst="rect">
            <a:avLst/>
          </a:prstGeom>
          <a:noFill/>
        </p:spPr>
      </p:pic>
      <p:pic>
        <p:nvPicPr>
          <p:cNvPr id="2056" name="Picture 8" descr="C:\Documents and Settings\Luboš\Local Settings\Temporary Internet Files\Content.IE5\CFB3ICX1\MCj024617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143116"/>
            <a:ext cx="1461859" cy="1539348"/>
          </a:xfrm>
          <a:prstGeom prst="rect">
            <a:avLst/>
          </a:prstGeom>
          <a:noFill/>
        </p:spPr>
      </p:pic>
      <p:pic>
        <p:nvPicPr>
          <p:cNvPr id="2057" name="Picture 9" descr="C:\Documents and Settings\Luboš\Local Settings\Temporary Internet Files\Content.IE5\10KF9P8P\MCj019340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59999">
            <a:off x="2889712" y="5051615"/>
            <a:ext cx="2070607" cy="1571612"/>
          </a:xfrm>
          <a:prstGeom prst="rect">
            <a:avLst/>
          </a:prstGeom>
          <a:noFill/>
        </p:spPr>
      </p:pic>
      <p:pic>
        <p:nvPicPr>
          <p:cNvPr id="2059" name="Picture 11" descr="C:\Documents and Settings\Luboš\Local Settings\Temporary Internet Files\Content.IE5\VB1ZVPCW\MCBD0888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000240"/>
            <a:ext cx="2143140" cy="1631402"/>
          </a:xfrm>
          <a:prstGeom prst="rect">
            <a:avLst/>
          </a:prstGeom>
          <a:noFill/>
        </p:spPr>
      </p:pic>
      <p:pic>
        <p:nvPicPr>
          <p:cNvPr id="2061" name="Picture 13" descr="C:\Documents and Settings\Luboš\Local Settings\Temporary Internet Files\Content.IE5\CFB3ICX1\MCj0407952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214554"/>
            <a:ext cx="1841500" cy="130810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857224" y="350043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citrón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57554" y="3500438"/>
            <a:ext cx="402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granátové jablko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43108" y="6000768"/>
            <a:ext cx="678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avokádo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786050" y="4357694"/>
            <a:ext cx="165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kiwi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72132" y="5214950"/>
            <a:ext cx="17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papája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15206" y="350043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mango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57950" y="61436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6600"/>
                </a:solidFill>
                <a:latin typeface="Gill Sans Ultra Bold Condensed" pitchFamily="34" charset="0"/>
              </a:rPr>
              <a:t>ananas</a:t>
            </a:r>
            <a:endParaRPr lang="cs-CZ" sz="2400" b="1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3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643050"/>
            <a:ext cx="950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  <a:cs typeface="Estrangelo Edessa" pitchFamily="66"/>
              </a:rPr>
              <a:t>V pouštích existují místa s podzemními zásobami vody, kde mohou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  <a:cs typeface="Estrangelo Edessa" pitchFamily="66"/>
              </a:rPr>
              <a:t>žít lidé – pěstují zde i rostliny. Víš jak se takové místo označuje?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  <a:cs typeface="Estrangelo Edessa" pitchFamily="66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235743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Oáza.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1028" name="Picture 4" descr="C:\Documents and Settings\Luboš\Local Settings\Temporary Internet Files\Content.IE5\CFB3ICX1\MCAN0029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52"/>
            <a:ext cx="1466407" cy="146842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42844" y="2786058"/>
            <a:ext cx="887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Datlovník si můžeš vypěstovat i u nás doma – z pecky. Rostlinu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pak budeš muset pěstovat jako pokojovou nebo ve skleníku.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pic>
        <p:nvPicPr>
          <p:cNvPr id="1030" name="Picture 6" descr="C:\Documents and Settings\Luboš\Plocha\Lenka\Cizokrajné rostliny\da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2220895" cy="2958805"/>
          </a:xfrm>
          <a:prstGeom prst="rect">
            <a:avLst/>
          </a:prstGeom>
          <a:noFill/>
        </p:spPr>
      </p:pic>
      <p:pic>
        <p:nvPicPr>
          <p:cNvPr id="1031" name="Picture 7" descr="C:\Documents and Settings\Luboš\Plocha\Lenka\Cizokrajné rostliny\datlovní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429132"/>
            <a:ext cx="2832091" cy="2124068"/>
          </a:xfrm>
          <a:prstGeom prst="rect">
            <a:avLst/>
          </a:prstGeom>
          <a:noFill/>
        </p:spPr>
      </p:pic>
      <p:pic>
        <p:nvPicPr>
          <p:cNvPr id="1032" name="Picture 8" descr="C:\Documents and Settings\Luboš\Plocha\Lenka\Cizokrajné rostliny\d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29132"/>
            <a:ext cx="2819384" cy="211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85729"/>
            <a:ext cx="6715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857364"/>
            <a:ext cx="640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Víš jak se jmenuje největší bylina na světě?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2285992"/>
            <a:ext cx="200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Banánovník.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2051" name="Picture 3" descr="C:\Documents and Settings\Luboš\Local Settings\Temporary Internet Files\Content.IE5\ULV4H4ZY\MCj033993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1000132" cy="71438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2844" y="3357562"/>
            <a:ext cx="1024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Banány se pěstují na plantážích v tropických oblastech. K nám se 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dováží především z oblasti „banánových republik“ – ze střední 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Ameriky.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594316" cy="173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Šipka doprava 9"/>
          <p:cNvSpPr/>
          <p:nvPr/>
        </p:nvSpPr>
        <p:spPr>
          <a:xfrm rot="21081241">
            <a:off x="6429388" y="1285860"/>
            <a:ext cx="285752" cy="285752"/>
          </a:xfrm>
          <a:prstGeom prst="rightArrow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2357434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6286512" y="2071678"/>
            <a:ext cx="159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Honduras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00826" y="2428868"/>
            <a:ext cx="174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Nikaragua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86578" y="2714620"/>
            <a:ext cx="174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Kostarika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143768" y="3000372"/>
            <a:ext cx="150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Panama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2054" name="Picture 6" descr="C:\Documents and Settings\Luboš\Plocha\Lenka\Cizokrajné rostliny\b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86256"/>
            <a:ext cx="1679571" cy="2241228"/>
          </a:xfrm>
          <a:prstGeom prst="rect">
            <a:avLst/>
          </a:prstGeom>
          <a:noFill/>
        </p:spPr>
      </p:pic>
      <p:pic>
        <p:nvPicPr>
          <p:cNvPr id="2055" name="Picture 7" descr="C:\Documents and Settings\Luboš\Plocha\Lenka\Cizokrajné rostliny\b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86256"/>
            <a:ext cx="2065353" cy="219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42852"/>
            <a:ext cx="6572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643050"/>
            <a:ext cx="944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Dnes se v našich obchodech můžeš setkat s řadou druhů exotického ovoce. Dokážeš správně pojmenovat plod i rostlinu?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pic>
        <p:nvPicPr>
          <p:cNvPr id="3074" name="Picture 2" descr="C:\Documents and Settings\Luboš\Plocha\Lenka\Cizokrajné rostliny\28-karamb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428892" cy="3078163"/>
          </a:xfrm>
          <a:prstGeom prst="rect">
            <a:avLst/>
          </a:prstGeom>
          <a:noFill/>
        </p:spPr>
      </p:pic>
      <p:pic>
        <p:nvPicPr>
          <p:cNvPr id="3075" name="Picture 3" descr="C:\Documents and Settings\Luboš\Plocha\Lenka\Cizokrajné rostliny\karamb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513754" cy="167321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429388" y="5429264"/>
            <a:ext cx="233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Karambola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6072206"/>
            <a:ext cx="316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Averrhoa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carambola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4" name="Picture 2" descr="C:\Documents and Settings\Luboš\Local Settings\Temporary Internet Files\Content.IE5\ULV4H4ZY\MCj043161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239713"/>
            <a:ext cx="733400" cy="7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85728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3" name="Picture 5" descr="C:\Documents and Settings\Luboš\Plocha\Lenka\Cizokrajné rostliny\avoc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643314"/>
            <a:ext cx="2251067" cy="2422673"/>
          </a:xfrm>
          <a:prstGeom prst="rect">
            <a:avLst/>
          </a:prstGeom>
          <a:noFill/>
        </p:spPr>
      </p:pic>
      <p:pic>
        <p:nvPicPr>
          <p:cNvPr id="4" name="Picture 4" descr="C:\Documents and Settings\Luboš\Plocha\Lenka\Cizokrajné rostliny\a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976569" cy="326232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429388" y="5715016"/>
            <a:ext cx="186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Avokádo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286520"/>
            <a:ext cx="267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Persea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americana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16386" name="Picture 2" descr="C:\Documents and Settings\Luboš\Local Settings\Temporary Internet Files\Content.IE5\CFB3ICX1\MCj043564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000108"/>
            <a:ext cx="1828800" cy="18288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6715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4098" name="Picture 2" descr="C:\Documents and Settings\Luboš\Plocha\Lenka\Cizokrajné rostliny\fí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808400" cy="2856300"/>
          </a:xfrm>
          <a:prstGeom prst="rect">
            <a:avLst/>
          </a:prstGeom>
          <a:noFill/>
        </p:spPr>
      </p:pic>
      <p:pic>
        <p:nvPicPr>
          <p:cNvPr id="4099" name="Picture 3" descr="C:\Documents and Settings\Luboš\Plocha\Lenka\Cizokrajné rostliny\Fíkovník - pl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3295653" cy="24717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5643578"/>
            <a:ext cx="541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Fíkovník smokvoň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Ficus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carica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14942" y="5643578"/>
            <a:ext cx="79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Fík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04"/>
            <a:ext cx="15430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6643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           </a:t>
            </a:r>
            <a:endParaRPr lang="cs-CZ" sz="4400" dirty="0">
              <a:solidFill>
                <a:srgbClr val="660033"/>
              </a:solidFill>
              <a:latin typeface="BATAVIA" pitchFamily="2" charset="2"/>
            </a:endParaRPr>
          </a:p>
        </p:txBody>
      </p:sp>
      <p:pic>
        <p:nvPicPr>
          <p:cNvPr id="5123" name="Picture 3" descr="C:\Documents and Settings\Luboš\Plocha\Lenka\Cizokrajné rostliny\g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3286148" cy="246461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3095624" cy="20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57224" y="5857892"/>
            <a:ext cx="342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Marhaník granátový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Punica</a:t>
            </a:r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</a:t>
            </a:r>
            <a:r>
              <a:rPr lang="cs-CZ" sz="2400" dirty="0" err="1" smtClean="0">
                <a:solidFill>
                  <a:srgbClr val="660033"/>
                </a:solidFill>
                <a:latin typeface="Gill Sans Ultra Bold Condensed" pitchFamily="34" charset="0"/>
              </a:rPr>
              <a:t>granatum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14942" y="5143512"/>
            <a:ext cx="279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Granátové jablko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332</Words>
  <Application>Microsoft Office PowerPoint</Application>
  <PresentationFormat>Předvádění na obrazovce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37</cp:revision>
  <dcterms:created xsi:type="dcterms:W3CDTF">2010-03-05T17:18:20Z</dcterms:created>
  <dcterms:modified xsi:type="dcterms:W3CDTF">2010-06-22T19:22:11Z</dcterms:modified>
</cp:coreProperties>
</file>