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4" r:id="rId3"/>
    <p:sldId id="275" r:id="rId4"/>
    <p:sldId id="276" r:id="rId5"/>
    <p:sldId id="279" r:id="rId6"/>
    <p:sldId id="277" r:id="rId7"/>
    <p:sldId id="278" r:id="rId8"/>
    <p:sldId id="259" r:id="rId9"/>
    <p:sldId id="261" r:id="rId10"/>
    <p:sldId id="260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CC00"/>
    <a:srgbClr val="FFCC66"/>
    <a:srgbClr val="FFCC99"/>
    <a:srgbClr val="FFF7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06" autoAdjust="0"/>
    <p:restoredTop sz="94660"/>
  </p:normalViewPr>
  <p:slideViewPr>
    <p:cSldViewPr>
      <p:cViewPr varScale="1">
        <p:scale>
          <a:sx n="70" d="100"/>
          <a:sy n="70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BFE5-6E6A-445A-9787-022961BB3189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68B3-360A-4051-B834-84BF6D20D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Ptáci – vnější stavba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57430"/>
            <a:ext cx="1352550" cy="2638425"/>
          </a:xfrm>
          <a:prstGeom prst="rect">
            <a:avLst/>
          </a:prstGeom>
          <a:noFill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43512"/>
            <a:ext cx="2095500" cy="1057275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00298" y="5070752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66"/>
                </a:solidFill>
                <a:latin typeface="+mj-lt"/>
              </a:rPr>
              <a:t>běžný typ krycího pera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5288" y="6157913"/>
            <a:ext cx="3461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0066"/>
                </a:solidFill>
                <a:latin typeface="+mj-lt"/>
              </a:rPr>
              <a:t>krycí pero s </a:t>
            </a:r>
            <a:r>
              <a:rPr lang="cs-CZ" sz="2800" b="1" dirty="0" err="1">
                <a:solidFill>
                  <a:srgbClr val="000066"/>
                </a:solidFill>
                <a:latin typeface="+mj-lt"/>
              </a:rPr>
              <a:t>paostnem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429388" y="6000768"/>
            <a:ext cx="2445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66"/>
                </a:solidFill>
                <a:latin typeface="+mj-lt"/>
              </a:rPr>
              <a:t>rýdovací pera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00034" y="4357694"/>
            <a:ext cx="4193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66"/>
                </a:solidFill>
                <a:latin typeface="+mj-lt"/>
              </a:rPr>
              <a:t>letky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00240"/>
            <a:ext cx="30956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14488"/>
            <a:ext cx="3167063" cy="2687637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42844" y="214290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Ptáci – obrysová pera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332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Zápis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pic>
        <p:nvPicPr>
          <p:cNvPr id="819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85728"/>
            <a:ext cx="1737870" cy="1304927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5720" y="1214422"/>
            <a:ext cx="8286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0066"/>
                </a:solidFill>
                <a:latin typeface="+mj-lt"/>
              </a:rPr>
              <a:t>Ptáci</a:t>
            </a: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/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u="sng" dirty="0" smtClean="0">
                <a:solidFill>
                  <a:srgbClr val="000066"/>
                </a:solidFill>
                <a:latin typeface="+mj-lt"/>
              </a:rPr>
              <a:t>charakteristika:</a:t>
            </a:r>
          </a:p>
          <a:p>
            <a:pPr>
              <a:buFontTx/>
              <a:buChar char="-"/>
            </a:pP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tělo kryto peřím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přední končetiny přeměněny v křídla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aerodynamický tvar těla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dlouhé kosti duté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stálá tělesná teplota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u="sng" dirty="0" smtClean="0">
                <a:solidFill>
                  <a:srgbClr val="000066"/>
                </a:solidFill>
                <a:latin typeface="+mj-lt"/>
              </a:rPr>
              <a:t>stavba ptačího pera:</a:t>
            </a:r>
            <a:br>
              <a:rPr lang="cs-CZ" sz="2800" b="1" u="sng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prapor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osten 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/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brk</a:t>
            </a:r>
          </a:p>
          <a:p>
            <a:endParaRPr lang="cs-CZ" sz="2800" b="1" u="sng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71942"/>
            <a:ext cx="1143008" cy="2539022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>
            <a:off x="1643042" y="4857760"/>
            <a:ext cx="3071834" cy="71438"/>
          </a:xfrm>
          <a:prstGeom prst="right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571604" y="5286388"/>
            <a:ext cx="3286148" cy="71438"/>
          </a:xfrm>
          <a:prstGeom prst="right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1142976" y="6215082"/>
            <a:ext cx="3714776" cy="71438"/>
          </a:xfrm>
          <a:prstGeom prst="right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357166"/>
            <a:ext cx="3108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Zápis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pic>
        <p:nvPicPr>
          <p:cNvPr id="3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85728"/>
            <a:ext cx="1737870" cy="1304927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1214422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0066"/>
                </a:solidFill>
                <a:latin typeface="+mj-lt"/>
              </a:rPr>
              <a:t>druhy per:</a:t>
            </a: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/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</a:t>
            </a:r>
            <a:r>
              <a:rPr lang="cs-CZ" sz="2800" b="1" u="sng" dirty="0" smtClean="0">
                <a:solidFill>
                  <a:srgbClr val="000066"/>
                </a:solidFill>
                <a:latin typeface="+mj-lt"/>
              </a:rPr>
              <a:t>obrysová:</a:t>
            </a: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 krycí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                     rýdovací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                     letky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- </a:t>
            </a:r>
            <a:r>
              <a:rPr lang="cs-CZ" sz="2800" b="1" u="sng" dirty="0" smtClean="0">
                <a:solidFill>
                  <a:srgbClr val="000066"/>
                </a:solidFill>
                <a:latin typeface="+mj-lt"/>
              </a:rPr>
              <a:t>prachová</a:t>
            </a:r>
          </a:p>
          <a:p>
            <a:endParaRPr lang="cs-CZ" sz="2800" b="1" u="sng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14818"/>
            <a:ext cx="1200156" cy="21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214818"/>
            <a:ext cx="1200156" cy="21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214818"/>
            <a:ext cx="1200156" cy="21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14818"/>
            <a:ext cx="1200156" cy="21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1200156" cy="21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357166"/>
            <a:ext cx="7501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Procvičování učiva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pic>
        <p:nvPicPr>
          <p:cNvPr id="9218" name="Picture 2" descr="C:\Documents and Settings\Luboš\Local Settings\Temporary Internet Files\Content.IE5\2BKDW7I3\dglxasset[1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0" y="334963"/>
            <a:ext cx="1362075" cy="19081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643182"/>
            <a:ext cx="5905518" cy="38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57158" y="1428736"/>
            <a:ext cx="538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Popiš vnější stavbu těla ptáka.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5429256" y="3500438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5000628" y="3857628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5072066" y="4286256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4857752" y="4929198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4286248" y="5786454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0800000">
            <a:off x="4429124" y="3357562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10800000">
            <a:off x="4214810" y="3714752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800000">
            <a:off x="3428992" y="4572008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0800000">
            <a:off x="2643174" y="5072074"/>
            <a:ext cx="35719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500042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Procvičování učiva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357298"/>
            <a:ext cx="386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Spoj text s obrázkem: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1620838" cy="36004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628" y="2857496"/>
            <a:ext cx="1188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brk</a:t>
            </a:r>
            <a:br>
              <a:rPr lang="cs-CZ" sz="28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cs-CZ" sz="28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cs-CZ" sz="28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osten</a:t>
            </a:r>
            <a:br>
              <a:rPr lang="cs-CZ" sz="28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cs-CZ" sz="28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cs-CZ" sz="2800" b="1" dirty="0" smtClean="0">
                <a:solidFill>
                  <a:srgbClr val="FF0000"/>
                </a:solidFill>
                <a:latin typeface="+mj-lt"/>
              </a:rPr>
            </a:b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prapor</a:t>
            </a:r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42" name="Picture 2" descr="C:\Documents and Settings\Luboš\Local Settings\Temporary Internet Files\Content.IE5\2BKDW7I3\dglxasset[1].as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755650"/>
            <a:ext cx="136207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8572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Procvičování učiva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pic>
        <p:nvPicPr>
          <p:cNvPr id="11266" name="Picture 2" descr="C:\Documents and Settings\Luboš\Local Settings\Temporary Internet Files\Content.IE5\2BKDW7I3\dglxasset[1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3463" y="582613"/>
            <a:ext cx="1362075" cy="190817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1285860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Vyznač na obrázku, kde jsou pera krycí, rýdovací a letky. Víš, který ptačí druh je na fotce?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85992"/>
            <a:ext cx="5429265" cy="4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571736" y="6286520"/>
            <a:ext cx="2659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sýkora modřinka</a:t>
            </a:r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7158" y="428604"/>
            <a:ext cx="9756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Ptáci</a:t>
            </a:r>
            <a:br>
              <a:rPr lang="cs-CZ" sz="7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</a:br>
            <a:r>
              <a:rPr lang="cs-CZ" sz="7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  </a:t>
            </a:r>
            <a:r>
              <a:rPr lang="cs-CZ" sz="6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- vládci vzduchu</a:t>
            </a:r>
            <a:endParaRPr lang="cs-CZ" sz="6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pic>
        <p:nvPicPr>
          <p:cNvPr id="1027" name="Picture 3" descr="C:\Documents and Settings\Luboš\Local Settings\Temporary Internet Files\Content.IE5\10KF9P8P\dglxasset[1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0613" y="3544888"/>
            <a:ext cx="184785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501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Na obrázcích jsou historické erby a znaky měst. Proč mají jejich majitelé ve znaku právě ptáka?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1854523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71612"/>
            <a:ext cx="196335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71612"/>
            <a:ext cx="2005012" cy="24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214282" y="442913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PODĚBRADY                   SOKOLOV                RÁJEC JESTŘEBÍ        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282" y="5572140"/>
            <a:ext cx="650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Úkol: najdi na mapě ČR uvedená města.</a:t>
            </a:r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642918"/>
            <a:ext cx="8202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Znáš nějaká přísloví, ve kterých je zmínka o ptácích?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Pokud ne, objeví se po kliknutí na obrázek.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3077" name="Picture 5" descr="C:\Documents and Settings\Luboš\Local Settings\Temporary Internet Files\Content.IE5\10KF9P8P\dglxasset[2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749549" cy="226433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500430" y="2214554"/>
            <a:ext cx="531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Páv má peří jako anděl, krok jako</a:t>
            </a:r>
            <a:b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zloděj, hlas jako čert.</a:t>
            </a:r>
            <a:endParaRPr lang="cs-CZ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8" name="Picture 6" descr="C:\Documents and Settings\Luboš\Local Settings\Temporary Internet Files\Content.IE5\ANCPYHU7\dglxasset[3].as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640149"/>
            <a:ext cx="1928826" cy="173353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785786" y="3786190"/>
            <a:ext cx="6543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Lepší vrabec v hrsti , nežli holub</a:t>
            </a:r>
            <a:b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na střeše.</a:t>
            </a:r>
            <a:endParaRPr lang="cs-CZ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83" name="Picture 11" descr="C:\Documents and Settings\Luboš\Local Settings\Temporary Internet Files\Content.IE5\61QDYRC3\dglxasset[5].as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929198"/>
            <a:ext cx="1317625" cy="1787525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428992" y="5929330"/>
            <a:ext cx="38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Ranní ptáče dál doskáče.</a:t>
            </a:r>
            <a:endParaRPr lang="cs-CZ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4285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Ptáci </a:t>
            </a:r>
          </a:p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 – charakteristické znaky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714488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Doplň následující text: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Ptáci mají tělo kryto ……………………. . Přední končetiny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jsou přeměněny v  ………………… . Pohyb ve vzduchu jim umožňuje  také ……………………………… tvar těla a to, že jejich dlouhé kosti jsou ……………….. .  Zadní končetiny mají obvykle ……………... prsty.    Teplota jejich těla je ………………. . Samice kladou ….………………… chráněná …………………………………………. .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7170" name="Picture 2" descr="C:\Documents and Settings\Luboš\Local Settings\Temporary Internet Files\Content.IE5\61QDYRC3\MM900365324[2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429264"/>
            <a:ext cx="1185865" cy="1185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927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Ptáci </a:t>
            </a:r>
            <a:b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</a:br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   - vnější stavba těla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5905518" cy="38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85720" y="2000240"/>
            <a:ext cx="789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Popiš za pomoci učebnice vnější stavbu těla ptáků.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5429256" y="3571876"/>
            <a:ext cx="500066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5072066" y="4000504"/>
            <a:ext cx="428628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0800000">
            <a:off x="4357686" y="3357562"/>
            <a:ext cx="500066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10800000">
            <a:off x="4071934" y="3571876"/>
            <a:ext cx="500066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800000">
            <a:off x="3071802" y="4714884"/>
            <a:ext cx="500066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10800000">
            <a:off x="2143108" y="5357826"/>
            <a:ext cx="500066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5072066" y="4429132"/>
            <a:ext cx="500066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4714876" y="5000636"/>
            <a:ext cx="500066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4357686" y="5786454"/>
            <a:ext cx="500066" cy="142876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285728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itchFamily="18" charset="0"/>
              </a:rPr>
              <a:t>Ptáci – stavba pera</a:t>
            </a:r>
            <a:endParaRPr lang="cs-CZ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285860"/>
            <a:ext cx="8673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Charakteristickým znakem ptáků je peří. Doplň správně</a:t>
            </a:r>
            <a:br>
              <a:rPr lang="cs-CZ" sz="2800" b="1" dirty="0" smtClean="0">
                <a:solidFill>
                  <a:srgbClr val="000066"/>
                </a:solidFill>
                <a:latin typeface="+mj-lt"/>
              </a:rPr>
            </a:br>
            <a:r>
              <a:rPr lang="cs-CZ" sz="2800" b="1" dirty="0" smtClean="0">
                <a:solidFill>
                  <a:srgbClr val="000066"/>
                </a:solidFill>
                <a:latin typeface="+mj-lt"/>
              </a:rPr>
              <a:t>popis ptačího pera.</a:t>
            </a:r>
            <a:endParaRPr lang="cs-CZ" sz="28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71678"/>
            <a:ext cx="2895600" cy="4457700"/>
          </a:xfrm>
          <a:prstGeom prst="rect">
            <a:avLst/>
          </a:prstGeom>
          <a:noFill/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4929198"/>
            <a:ext cx="2695575" cy="1609725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00306"/>
            <a:ext cx="1620838" cy="3600450"/>
          </a:xfrm>
          <a:prstGeom prst="rect">
            <a:avLst/>
          </a:prstGeom>
          <a:noFill/>
        </p:spPr>
      </p:pic>
      <p:sp>
        <p:nvSpPr>
          <p:cNvPr id="10" name="Šipka doprava 9"/>
          <p:cNvSpPr/>
          <p:nvPr/>
        </p:nvSpPr>
        <p:spPr>
          <a:xfrm>
            <a:off x="2000232" y="3286124"/>
            <a:ext cx="928694" cy="142876"/>
          </a:xfrm>
          <a:prstGeom prst="right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1571604" y="4143380"/>
            <a:ext cx="1214446" cy="142876"/>
          </a:xfrm>
          <a:prstGeom prst="right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1571604" y="5429264"/>
            <a:ext cx="1214446" cy="142876"/>
          </a:xfrm>
          <a:prstGeom prst="right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57158" y="274638"/>
            <a:ext cx="607223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larendon Blk BT" pitchFamily="18" charset="0"/>
                <a:ea typeface="+mj-ea"/>
                <a:cs typeface="+mj-cs"/>
              </a:rPr>
              <a:t>Ptáci</a:t>
            </a:r>
            <a:r>
              <a:rPr kumimoji="0" 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larendon Blk BT" pitchFamily="18" charset="0"/>
                <a:ea typeface="+mj-ea"/>
                <a:cs typeface="+mj-cs"/>
              </a:rPr>
              <a:t> - druhy per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600200"/>
            <a:ext cx="8229600" cy="50688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obrysová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krycí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(na hlavě,krku, trupu, nohou)  ochrana, aerodynamický tvar, barva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letky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(dlouhá pera na křídlech)  létání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rýdovací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(vějířovitě na ocase)  kormidlování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prachová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bez stvolu a praporu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pod obrysovým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tepelná izolace</a:t>
            </a:r>
          </a:p>
        </p:txBody>
      </p:sp>
      <p:pic>
        <p:nvPicPr>
          <p:cNvPr id="5123" name="Picture 3" descr="C:\Documents and Settings\Luboš\Local Settings\Temporary Internet Files\Content.IE5\6R030Z2H\dglxasset[2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5" y="282575"/>
            <a:ext cx="1314450" cy="1795463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14818"/>
            <a:ext cx="3226970" cy="22431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larendon Blk BT" pitchFamily="18" charset="0"/>
                <a:ea typeface="+mj-ea"/>
                <a:cs typeface="+mj-cs"/>
              </a:rPr>
              <a:t>Ptáci – prachová pera</a:t>
            </a:r>
            <a:endParaRPr kumimoji="0" lang="cs-CZ" sz="4800" b="0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2095500" cy="20955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240087" cy="24304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43116"/>
            <a:ext cx="4262444" cy="319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246</Words>
  <Application>Microsoft Office PowerPoint</Application>
  <PresentationFormat>Předvádění na obrazovce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27</cp:revision>
  <dcterms:created xsi:type="dcterms:W3CDTF">2009-12-03T16:48:07Z</dcterms:created>
  <dcterms:modified xsi:type="dcterms:W3CDTF">2010-06-22T19:24:53Z</dcterms:modified>
</cp:coreProperties>
</file>