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ppt" ContentType="application/vnd.ms-powerpoint"/>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57" r:id="rId5"/>
    <p:sldId id="258" r:id="rId6"/>
    <p:sldId id="259" r:id="rId7"/>
    <p:sldId id="261" r:id="rId8"/>
    <p:sldId id="260"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28C4E81F-BCC8-476A-9774-192466F52872}" type="datetimeFigureOut">
              <a:rPr lang="cs-CZ" smtClean="0"/>
              <a:pPr/>
              <a:t>28.6.2010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A64628-9D52-4C62-975C-BC84F3142FC6}"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8C4E81F-BCC8-476A-9774-192466F52872}" type="datetimeFigureOut">
              <a:rPr lang="cs-CZ" smtClean="0"/>
              <a:pPr/>
              <a:t>28.6.2010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A64628-9D52-4C62-975C-BC84F3142FC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8C4E81F-BCC8-476A-9774-192466F52872}" type="datetimeFigureOut">
              <a:rPr lang="cs-CZ" smtClean="0"/>
              <a:pPr/>
              <a:t>28.6.2010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A64628-9D52-4C62-975C-BC84F3142FC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8C4E81F-BCC8-476A-9774-192466F52872}" type="datetimeFigureOut">
              <a:rPr lang="cs-CZ" smtClean="0"/>
              <a:pPr/>
              <a:t>28.6.2010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A64628-9D52-4C62-975C-BC84F3142FC6}"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28C4E81F-BCC8-476A-9774-192466F52872}" type="datetimeFigureOut">
              <a:rPr lang="cs-CZ" smtClean="0"/>
              <a:pPr/>
              <a:t>28.6.2010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A64628-9D52-4C62-975C-BC84F3142FC6}"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8C4E81F-BCC8-476A-9774-192466F52872}" type="datetimeFigureOut">
              <a:rPr lang="cs-CZ" smtClean="0"/>
              <a:pPr/>
              <a:t>28.6.2010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0A64628-9D52-4C62-975C-BC84F3142FC6}"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8C4E81F-BCC8-476A-9774-192466F52872}" type="datetimeFigureOut">
              <a:rPr lang="cs-CZ" smtClean="0"/>
              <a:pPr/>
              <a:t>28.6.2010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0A64628-9D52-4C62-975C-BC84F3142FC6}"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28C4E81F-BCC8-476A-9774-192466F52872}" type="datetimeFigureOut">
              <a:rPr lang="cs-CZ" smtClean="0"/>
              <a:pPr/>
              <a:t>28.6.2010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0A64628-9D52-4C62-975C-BC84F3142FC6}"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8C4E81F-BCC8-476A-9774-192466F52872}" type="datetimeFigureOut">
              <a:rPr lang="cs-CZ" smtClean="0"/>
              <a:pPr/>
              <a:t>28.6.2010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0A64628-9D52-4C62-975C-BC84F3142FC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28C4E81F-BCC8-476A-9774-192466F52872}" type="datetimeFigureOut">
              <a:rPr lang="cs-CZ" smtClean="0"/>
              <a:pPr/>
              <a:t>28.6.2010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0A64628-9D52-4C62-975C-BC84F3142FC6}"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28C4E81F-BCC8-476A-9774-192466F52872}" type="datetimeFigureOut">
              <a:rPr lang="cs-CZ" smtClean="0"/>
              <a:pPr/>
              <a:t>28.6.2010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0A64628-9D52-4C62-975C-BC84F3142FC6}"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C4E81F-BCC8-476A-9774-192466F52872}" type="datetimeFigureOut">
              <a:rPr lang="cs-CZ" smtClean="0"/>
              <a:pPr/>
              <a:t>28.6.2010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A64628-9D52-4C62-975C-BC84F3142FC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Prezentace_aplikace_Microsoft_Office_PowerPoint_97-20031.ppt"/><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endParaRPr lang="cs-CZ" dirty="0"/>
          </a:p>
        </p:txBody>
      </p:sp>
      <p:sp>
        <p:nvSpPr>
          <p:cNvPr id="3" name="Podnadpis 2"/>
          <p:cNvSpPr>
            <a:spLocks noGrp="1"/>
          </p:cNvSpPr>
          <p:nvPr>
            <p:ph type="subTitle" idx="1"/>
          </p:nvPr>
        </p:nvSpPr>
        <p:spPr/>
        <p:txBody>
          <a:bodyPr/>
          <a:lstStyle/>
          <a:p>
            <a:endParaRPr lang="cs-CZ" dirty="0" smtClean="0"/>
          </a:p>
        </p:txBody>
      </p:sp>
      <p:graphicFrame>
        <p:nvGraphicFramePr>
          <p:cNvPr id="1027" name="Object 3"/>
          <p:cNvGraphicFramePr>
            <a:graphicFrameLocks noChangeAspect="1"/>
          </p:cNvGraphicFramePr>
          <p:nvPr/>
        </p:nvGraphicFramePr>
        <p:xfrm>
          <a:off x="0" y="0"/>
          <a:ext cx="9147180" cy="6858000"/>
        </p:xfrm>
        <a:graphic>
          <a:graphicData uri="http://schemas.openxmlformats.org/presentationml/2006/ole">
            <p:oleObj spid="_x0000_s1027" name="Prezentace" r:id="rId3" imgW="4151226" imgH="3113476" progId="PowerPoint.Show.8">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Metodický postup</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Držení náčiní, chůze a běh s náčiním</a:t>
            </a:r>
          </a:p>
          <a:p>
            <a:r>
              <a:rPr lang="cs-CZ" dirty="0" smtClean="0"/>
              <a:t>Jednoduché hody z čelného postavení z místa</a:t>
            </a:r>
          </a:p>
          <a:p>
            <a:pPr>
              <a:buNone/>
            </a:pPr>
            <a:r>
              <a:rPr lang="cs-CZ" dirty="0" smtClean="0"/>
              <a:t>a ze tří kroků</a:t>
            </a:r>
          </a:p>
          <a:p>
            <a:r>
              <a:rPr lang="cs-CZ" dirty="0" smtClean="0"/>
              <a:t>Hody z bočného postavení</a:t>
            </a:r>
          </a:p>
          <a:p>
            <a:r>
              <a:rPr lang="cs-CZ" dirty="0" smtClean="0"/>
              <a:t>Impulzní krok spojený s odhodem</a:t>
            </a:r>
          </a:p>
          <a:p>
            <a:r>
              <a:rPr lang="cs-CZ" dirty="0" smtClean="0"/>
              <a:t>Přenesení náčiní do nápřahu, hody z krátkých rozběhů</a:t>
            </a:r>
          </a:p>
          <a:p>
            <a:r>
              <a:rPr lang="cs-CZ" dirty="0" smtClean="0"/>
              <a:t>Hody z plného (rozměřeného</a:t>
            </a:r>
            <a:r>
              <a:rPr lang="cs-CZ" smtClean="0"/>
              <a:t>) rozběhu</a:t>
            </a:r>
            <a:endParaRPr lang="cs-CZ" dirty="0" smtClean="0"/>
          </a:p>
          <a:p>
            <a:endParaRPr lang="cs-CZ" dirty="0" smtClean="0"/>
          </a:p>
          <a:p>
            <a:pPr>
              <a:buNone/>
            </a:pPr>
            <a:endParaRPr lang="cs-CZ" dirty="0" smtClean="0"/>
          </a:p>
          <a:p>
            <a:pPr>
              <a:buNone/>
            </a:pP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Atletika</a:t>
            </a:r>
            <a:endParaRPr lang="cs-CZ" dirty="0"/>
          </a:p>
        </p:txBody>
      </p:sp>
      <p:sp>
        <p:nvSpPr>
          <p:cNvPr id="3" name="Podnadpis 2"/>
          <p:cNvSpPr>
            <a:spLocks noGrp="1"/>
          </p:cNvSpPr>
          <p:nvPr>
            <p:ph type="subTitle" idx="1"/>
          </p:nvPr>
        </p:nvSpPr>
        <p:spPr/>
        <p:txBody>
          <a:bodyPr/>
          <a:lstStyle/>
          <a:p>
            <a:r>
              <a:rPr lang="cs-CZ" dirty="0" smtClean="0"/>
              <a:t>HODY</a:t>
            </a:r>
          </a:p>
          <a:p>
            <a:r>
              <a:rPr lang="cs-CZ" dirty="0" smtClean="0"/>
              <a:t>(nácvik pohybu s náčiním, hody z čelného a bočného postavení)</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Rušná část</a:t>
            </a:r>
            <a:endParaRPr lang="cs-CZ" dirty="0"/>
          </a:p>
        </p:txBody>
      </p:sp>
      <p:sp>
        <p:nvSpPr>
          <p:cNvPr id="3" name="Zástupný symbol pro obsah 2"/>
          <p:cNvSpPr>
            <a:spLocks noGrp="1"/>
          </p:cNvSpPr>
          <p:nvPr>
            <p:ph idx="1"/>
          </p:nvPr>
        </p:nvSpPr>
        <p:spPr/>
        <p:txBody>
          <a:bodyPr>
            <a:normAutofit fontScale="70000" lnSpcReduction="20000"/>
          </a:bodyPr>
          <a:lstStyle/>
          <a:p>
            <a:pPr>
              <a:buNone/>
            </a:pPr>
            <a:r>
              <a:rPr lang="cs-CZ" dirty="0" smtClean="0"/>
              <a:t>„10 přihrávek“</a:t>
            </a:r>
          </a:p>
          <a:p>
            <a:pPr>
              <a:buNone/>
            </a:pPr>
            <a:r>
              <a:rPr lang="cs-CZ" dirty="0" smtClean="0"/>
              <a:t>Pomůcky : jakýkoliv míč, vymezené hrací pole</a:t>
            </a:r>
            <a:endParaRPr lang="cs-CZ" dirty="0"/>
          </a:p>
          <a:p>
            <a:pPr>
              <a:buNone/>
            </a:pPr>
            <a:r>
              <a:rPr lang="cs-CZ" dirty="0" smtClean="0"/>
              <a:t>Průběh hry :  žáci jsou rozděleni do dvou družstev o stejném počtu hráčů a rozlišeni dresy. Cílem každého družstva je uhrát sérii 10 přihrávek za sebou bez doteku míče soupeřem nebo spadnutí míče na zem. Pokud se tato pravidla poruší, ale družstvo míč neztratí, vynuluje se pouze počet přihrávek a družstvo ve hře pokračuje dále. Soupeř může míč získat míč buď ze vzduchu nebo po chybě protihráčů (balon ve volném prostoru). Hráč s  míčem nesmí běhat.</a:t>
            </a:r>
          </a:p>
          <a:p>
            <a:pPr>
              <a:buNone/>
            </a:pPr>
            <a:r>
              <a:rPr lang="cs-CZ" dirty="0" smtClean="0"/>
              <a:t>Obměny : možno změnit počet přihrávek (zvýšit/snížit), nebo určit časový limit, do kterého hráči jednoho družstva musí přihrávky splnit.   </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Rozcvičení</a:t>
            </a:r>
            <a:endParaRPr lang="cs-CZ" dirty="0"/>
          </a:p>
        </p:txBody>
      </p:sp>
      <p:sp>
        <p:nvSpPr>
          <p:cNvPr id="3" name="Zástupný symbol pro obsah 2"/>
          <p:cNvSpPr>
            <a:spLocks noGrp="1"/>
          </p:cNvSpPr>
          <p:nvPr>
            <p:ph idx="1"/>
          </p:nvPr>
        </p:nvSpPr>
        <p:spPr/>
        <p:txBody>
          <a:bodyPr>
            <a:normAutofit fontScale="77500" lnSpcReduction="20000"/>
          </a:bodyPr>
          <a:lstStyle/>
          <a:p>
            <a:pPr>
              <a:buNone/>
            </a:pPr>
            <a:r>
              <a:rPr lang="cs-CZ" dirty="0" smtClean="0"/>
              <a:t>Pomůcky : tenisové míčky, volný prostor</a:t>
            </a:r>
          </a:p>
          <a:p>
            <a:pPr>
              <a:buNone/>
            </a:pPr>
            <a:r>
              <a:rPr lang="cs-CZ" dirty="0" smtClean="0"/>
              <a:t>Průběh : každý žák si vezme 1 míček a najde si volný prostor. Podle instrukcí provádí zadané cviky</a:t>
            </a:r>
          </a:p>
          <a:p>
            <a:pPr marL="514350" indent="-514350">
              <a:buAutoNum type="arabicPeriod"/>
            </a:pPr>
            <a:r>
              <a:rPr lang="cs-CZ" dirty="0" smtClean="0"/>
              <a:t>„omotávání“ míčku od hlavy k patě a zpět -2x</a:t>
            </a:r>
          </a:p>
          <a:p>
            <a:pPr marL="514350" indent="-514350">
              <a:buAutoNum type="arabicPeriod"/>
            </a:pPr>
            <a:r>
              <a:rPr lang="cs-CZ" dirty="0"/>
              <a:t>v</a:t>
            </a:r>
            <a:r>
              <a:rPr lang="cs-CZ" dirty="0" smtClean="0"/>
              <a:t>elké bočné kruhy s předáváním míčku z jedné ruky do druhé – 5x vpřed, 5x vzad</a:t>
            </a:r>
          </a:p>
          <a:p>
            <a:pPr marL="514350" indent="-514350">
              <a:buAutoNum type="arabicPeriod"/>
            </a:pPr>
            <a:r>
              <a:rPr lang="cs-CZ" dirty="0"/>
              <a:t>s</a:t>
            </a:r>
            <a:r>
              <a:rPr lang="cs-CZ" dirty="0" smtClean="0"/>
              <a:t>toj rozkročný, míček je v obou rukou v zapažení-snaha o maximální rozsah bez předklonění, poté předklon – 2x</a:t>
            </a:r>
          </a:p>
          <a:p>
            <a:pPr marL="514350" indent="-514350">
              <a:buAutoNum type="arabicPeriod"/>
            </a:pPr>
            <a:r>
              <a:rPr lang="cs-CZ" dirty="0" smtClean="0"/>
              <a:t>v předklonu kroužíme basketbalovou osmičku – 4x na jednu stranu, 4x na druhou</a:t>
            </a:r>
          </a:p>
          <a:p>
            <a:pPr marL="514350" indent="-514350">
              <a:buAutoNum type="arabicPeriod"/>
            </a:pPr>
            <a:r>
              <a:rPr lang="cs-CZ" dirty="0"/>
              <a:t>m</a:t>
            </a:r>
            <a:r>
              <a:rPr lang="cs-CZ" dirty="0" smtClean="0"/>
              <a:t>íček si ve stoji podáváme střídavě pod jednou a druhou přednoženou nohou</a:t>
            </a:r>
          </a:p>
          <a:p>
            <a:pPr marL="514350" indent="-514350">
              <a:buAutoNum type="arabicPeriod"/>
            </a:pP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Rozházení</a:t>
            </a:r>
            <a:endParaRPr lang="cs-CZ" dirty="0"/>
          </a:p>
        </p:txBody>
      </p:sp>
      <p:sp>
        <p:nvSpPr>
          <p:cNvPr id="3" name="Zástupný symbol pro obsah 2"/>
          <p:cNvSpPr>
            <a:spLocks noGrp="1"/>
          </p:cNvSpPr>
          <p:nvPr>
            <p:ph idx="1"/>
          </p:nvPr>
        </p:nvSpPr>
        <p:spPr/>
        <p:txBody>
          <a:bodyPr>
            <a:normAutofit fontScale="77500" lnSpcReduction="20000"/>
          </a:bodyPr>
          <a:lstStyle/>
          <a:p>
            <a:pPr>
              <a:buNone/>
            </a:pPr>
            <a:r>
              <a:rPr lang="cs-CZ" dirty="0" smtClean="0"/>
              <a:t>Pomůcky : tenisové míčky do dvojice, volný prostor</a:t>
            </a:r>
          </a:p>
          <a:p>
            <a:pPr>
              <a:buNone/>
            </a:pPr>
            <a:r>
              <a:rPr lang="cs-CZ" dirty="0" smtClean="0"/>
              <a:t>Průběh : žáci stojí v přiměřené vzdálenosti proti sobě a provádějí zadané cviky s důrazem na správné postavení končetin (nohy/odhodová ruka) :</a:t>
            </a:r>
          </a:p>
          <a:p>
            <a:pPr marL="514350" indent="-514350">
              <a:buAutoNum type="arabicPeriod"/>
            </a:pPr>
            <a:r>
              <a:rPr lang="cs-CZ" dirty="0" smtClean="0"/>
              <a:t>Přihrávky obouruč ze stoje rozkročného</a:t>
            </a:r>
          </a:p>
          <a:p>
            <a:pPr marL="514350" indent="-514350">
              <a:buAutoNum type="arabicPeriod"/>
            </a:pPr>
            <a:r>
              <a:rPr lang="cs-CZ" dirty="0" smtClean="0"/>
              <a:t>Přihrávky jednoruč vrchem (pravá, levá) ze stoje předkročného</a:t>
            </a:r>
          </a:p>
          <a:p>
            <a:pPr marL="514350" indent="-514350">
              <a:buAutoNum type="arabicPeriod"/>
            </a:pPr>
            <a:r>
              <a:rPr lang="cs-CZ" dirty="0" smtClean="0"/>
              <a:t>Přihrávky jednoruč s odbitím o zem (pravá, levá)</a:t>
            </a:r>
          </a:p>
          <a:p>
            <a:pPr marL="514350" indent="-514350">
              <a:buAutoNum type="arabicPeriod"/>
            </a:pPr>
            <a:r>
              <a:rPr lang="cs-CZ" dirty="0" smtClean="0"/>
              <a:t>Posílání míčku po zemi</a:t>
            </a:r>
          </a:p>
          <a:p>
            <a:pPr marL="514350" indent="-514350">
              <a:buNone/>
            </a:pPr>
            <a:r>
              <a:rPr lang="cs-CZ" dirty="0" smtClean="0"/>
              <a:t>Obměny : žáci mohou po odhodu dobíhat na polovinu a zpět, provádět různé dřepy, podřepy, lehy nebo před odhozením míček provlékat pod nohama, můžeme soutěžit v přihrávkách na rychlost apod.</a:t>
            </a:r>
          </a:p>
          <a:p>
            <a:pPr marL="514350" indent="-514350">
              <a:buNone/>
            </a:pP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Štafety</a:t>
            </a:r>
            <a:br>
              <a:rPr lang="cs-CZ" dirty="0" smtClean="0"/>
            </a:br>
            <a:r>
              <a:rPr lang="cs-CZ" dirty="0" smtClean="0"/>
              <a:t>(nácvik nesení náčiní)</a:t>
            </a:r>
            <a:endParaRPr lang="cs-CZ" dirty="0"/>
          </a:p>
        </p:txBody>
      </p:sp>
      <p:sp>
        <p:nvSpPr>
          <p:cNvPr id="3" name="Zástupný symbol pro obsah 2"/>
          <p:cNvSpPr>
            <a:spLocks noGrp="1"/>
          </p:cNvSpPr>
          <p:nvPr>
            <p:ph idx="1"/>
          </p:nvPr>
        </p:nvSpPr>
        <p:spPr/>
        <p:txBody>
          <a:bodyPr>
            <a:normAutofit fontScale="70000" lnSpcReduction="20000"/>
          </a:bodyPr>
          <a:lstStyle/>
          <a:p>
            <a:pPr>
              <a:buNone/>
            </a:pPr>
            <a:r>
              <a:rPr lang="cs-CZ" dirty="0" smtClean="0"/>
              <a:t>Pomůcky : tenisové míčky pro každého, dostatečný prostor</a:t>
            </a:r>
          </a:p>
          <a:p>
            <a:pPr>
              <a:buNone/>
            </a:pPr>
            <a:r>
              <a:rPr lang="cs-CZ" dirty="0" smtClean="0"/>
              <a:t>Instrukce : metodický výklad k úchopu a nošení náčiní</a:t>
            </a:r>
          </a:p>
          <a:p>
            <a:pPr>
              <a:buNone/>
            </a:pPr>
            <a:r>
              <a:rPr lang="cs-CZ" dirty="0" smtClean="0"/>
              <a:t>Průběh : žáky rozdělíme do stejně početných družstev (při lichém počtu vždy tým stanoví jednoho, který půjde dvakrát). Podle instrukcí žáci překonávají zadaným způsobem vymezenou vzdálenost. Vítězí družstvo srovnané a s míčky nad hlavou</a:t>
            </a:r>
          </a:p>
          <a:p>
            <a:pPr>
              <a:buNone/>
            </a:pPr>
            <a:r>
              <a:rPr lang="cs-CZ" dirty="0" smtClean="0"/>
              <a:t>Varianty :</a:t>
            </a:r>
          </a:p>
          <a:p>
            <a:pPr marL="514350" indent="-514350">
              <a:buAutoNum type="arabicPeriod"/>
            </a:pPr>
            <a:r>
              <a:rPr lang="cs-CZ" dirty="0" smtClean="0"/>
              <a:t>Chodící štafeta</a:t>
            </a:r>
          </a:p>
          <a:p>
            <a:pPr marL="514350" indent="-514350">
              <a:buAutoNum type="arabicPeriod"/>
            </a:pPr>
            <a:r>
              <a:rPr lang="cs-CZ" dirty="0" smtClean="0"/>
              <a:t>Skákací štafeta (po jedné noze – P-levá, L-pravá)</a:t>
            </a:r>
          </a:p>
          <a:p>
            <a:pPr marL="514350" indent="-514350">
              <a:buAutoNum type="arabicPeriod"/>
            </a:pPr>
            <a:r>
              <a:rPr lang="cs-CZ" dirty="0" smtClean="0"/>
              <a:t>Běhací vpřed</a:t>
            </a:r>
          </a:p>
          <a:p>
            <a:pPr marL="514350" indent="-514350">
              <a:buAutoNum type="arabicPeriod"/>
            </a:pPr>
            <a:r>
              <a:rPr lang="cs-CZ" dirty="0" smtClean="0"/>
              <a:t>Běhací vzad</a:t>
            </a:r>
          </a:p>
          <a:p>
            <a:pPr marL="514350" indent="-514350">
              <a:buAutoNum type="arabicPeriod"/>
            </a:pPr>
            <a:r>
              <a:rPr lang="cs-CZ" dirty="0" smtClean="0"/>
              <a:t>Cval</a:t>
            </a:r>
          </a:p>
          <a:p>
            <a:pPr>
              <a:buNone/>
            </a:pPr>
            <a:endParaRPr lang="cs-CZ" dirty="0" smtClean="0"/>
          </a:p>
          <a:p>
            <a:pPr>
              <a:buNone/>
            </a:pP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Technika odhodu ze tří kroků</a:t>
            </a:r>
            <a:br>
              <a:rPr lang="cs-CZ" dirty="0" smtClean="0"/>
            </a:br>
            <a:endParaRPr lang="cs-CZ" dirty="0"/>
          </a:p>
        </p:txBody>
      </p:sp>
      <p:sp>
        <p:nvSpPr>
          <p:cNvPr id="3" name="Zástupný symbol pro obsah 2"/>
          <p:cNvSpPr>
            <a:spLocks noGrp="1"/>
          </p:cNvSpPr>
          <p:nvPr>
            <p:ph idx="1"/>
          </p:nvPr>
        </p:nvSpPr>
        <p:spPr/>
        <p:txBody>
          <a:bodyPr>
            <a:normAutofit fontScale="92500" lnSpcReduction="10000"/>
          </a:bodyPr>
          <a:lstStyle/>
          <a:p>
            <a:pPr>
              <a:buNone/>
            </a:pPr>
            <a:r>
              <a:rPr lang="cs-CZ" dirty="0" smtClean="0"/>
              <a:t>Pomůcky : tenisové míčky pro každého, dostatečný prostor</a:t>
            </a:r>
          </a:p>
          <a:p>
            <a:pPr>
              <a:buNone/>
            </a:pPr>
            <a:r>
              <a:rPr lang="cs-CZ" dirty="0" smtClean="0"/>
              <a:t>Průběh : žáci jsou rozděleni do pětic, každý má míček, provádí tři kroky a odhazuje ho, bokem se zařazuje za ostatní žáky</a:t>
            </a:r>
          </a:p>
          <a:p>
            <a:pPr>
              <a:buNone/>
            </a:pPr>
            <a:r>
              <a:rPr lang="cs-CZ" dirty="0" smtClean="0"/>
              <a:t>Instrukce :rytmizace pohybu a kroků do správného odhodového postavení.Odhazujeme silnější rukou – instrukce pro P – kroky začínají L-P-L </a:t>
            </a:r>
            <a:r>
              <a:rPr lang="cs-CZ" dirty="0" smtClean="0">
                <a:latin typeface="Times New Roman"/>
                <a:cs typeface="Times New Roman"/>
              </a:rPr>
              <a:t>→hod</a:t>
            </a:r>
          </a:p>
          <a:p>
            <a:pPr>
              <a:buNone/>
            </a:pPr>
            <a:r>
              <a:rPr lang="cs-CZ" dirty="0" smtClean="0">
                <a:latin typeface="Times New Roman"/>
                <a:cs typeface="Times New Roman"/>
              </a:rPr>
              <a:t>(pokud jsou ve skupině leváci, </a:t>
            </a:r>
            <a:r>
              <a:rPr lang="cs-CZ" smtClean="0">
                <a:latin typeface="Times New Roman"/>
                <a:cs typeface="Times New Roman"/>
              </a:rPr>
              <a:t>následují instrukce : P-L-P→hod)</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536</Words>
  <Application>Microsoft Office PowerPoint</Application>
  <PresentationFormat>Předvádění na obrazovce (4:3)</PresentationFormat>
  <Paragraphs>48</Paragraphs>
  <Slides>8</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8</vt:i4>
      </vt:variant>
    </vt:vector>
  </HeadingPairs>
  <TitlesOfParts>
    <vt:vector size="10" baseType="lpstr">
      <vt:lpstr>Motiv sady Office</vt:lpstr>
      <vt:lpstr>Prezentace aplikace Microsoft Office PowerPoint 97-2003</vt:lpstr>
      <vt:lpstr>Snímek 1</vt:lpstr>
      <vt:lpstr>Metodický postup</vt:lpstr>
      <vt:lpstr>Atletika</vt:lpstr>
      <vt:lpstr>Rušná část</vt:lpstr>
      <vt:lpstr>Rozcvičení</vt:lpstr>
      <vt:lpstr>Rozházení</vt:lpstr>
      <vt:lpstr>Štafety (nácvik nesení náčiní)</vt:lpstr>
      <vt:lpstr>Technika odhodu ze tří kroků </vt:lpstr>
    </vt:vector>
  </TitlesOfParts>
  <Company>Baracek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Atletika</dc:title>
  <dc:creator>Lucka</dc:creator>
  <cp:lastModifiedBy>Lucka</cp:lastModifiedBy>
  <cp:revision>19</cp:revision>
  <dcterms:created xsi:type="dcterms:W3CDTF">2010-04-27T18:23:10Z</dcterms:created>
  <dcterms:modified xsi:type="dcterms:W3CDTF">2010-06-28T17:05:16Z</dcterms:modified>
</cp:coreProperties>
</file>